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267" r:id="rId3"/>
    <p:sldId id="277" r:id="rId4"/>
    <p:sldId id="281" r:id="rId5"/>
    <p:sldId id="279" r:id="rId6"/>
    <p:sldId id="269" r:id="rId7"/>
    <p:sldId id="284" r:id="rId8"/>
    <p:sldId id="266" r:id="rId9"/>
    <p:sldId id="275" r:id="rId10"/>
    <p:sldId id="272" r:id="rId11"/>
    <p:sldId id="273" r:id="rId12"/>
    <p:sldId id="283" r:id="rId13"/>
    <p:sldId id="282" r:id="rId14"/>
    <p:sldId id="276" r:id="rId15"/>
    <p:sldId id="274" r:id="rId16"/>
    <p:sldId id="285" r:id="rId17"/>
    <p:sldId id="28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605-21" initials="6" lastIdx="2" clrIdx="0">
    <p:extLst>
      <p:ext uri="{19B8F6BF-5375-455C-9EA6-DF929625EA0E}">
        <p15:presenceInfo xmlns:p15="http://schemas.microsoft.com/office/powerpoint/2012/main" userId="605-2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E6E6E6"/>
    <a:srgbClr val="F6F8FC"/>
    <a:srgbClr val="2F528F"/>
    <a:srgbClr val="5587A2"/>
    <a:srgbClr val="DDE7ED"/>
    <a:srgbClr val="48BAC0"/>
    <a:srgbClr val="318B8F"/>
    <a:srgbClr val="D7D7D7"/>
    <a:srgbClr val="94F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4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559D5-39CB-F4BE-9026-050E384F4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9C685F-5118-0926-6685-528F37421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DF088-A551-949C-3BDB-8E1889537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FAB8D5-8B65-F2A9-E06F-992F1DD4E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E8EAD4-A5D7-F18C-5E54-6500D00AE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91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6187B-9366-94B8-FCAD-3D811A1B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7D9D75-B540-FD17-47AE-4C4A30A43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77543-9607-1F89-55C2-4732AC9B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7203A-E5B0-3CE7-7D9E-5935E9B09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B124F8-F0EE-E641-21E8-2DABADEE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22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8E4C77-8628-788E-DEAB-5133C7FF3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6187B6-5E45-6140-FF86-6038C6C68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90EB64-D653-6610-58C4-977B58D4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F603A-0A9C-856D-909B-9650EBE57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D5D3BF-7409-75BF-F338-AE7A57832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28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BE7B4-5BC6-5CB6-D400-11DC4476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329AF6-AE1A-4E76-5957-2ACD19BC8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889D33-4B1D-259A-EE60-616DA1298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2B70D-38B4-077D-037F-D4F2F662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ED4A6-BA8B-5FDE-F214-BFDE7A85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081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61580-C7FA-E2AB-36E8-AAC7B62E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84EED2-67A9-3255-88F3-429D6E03F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37C61A-988E-9B08-78C3-95A239571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38B673-A655-E7D6-5A2D-CD1232C54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FBBDB-609C-AB0E-8E01-A5DCA591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15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5538E3-B9CF-A3C1-FEF6-C0EBF8A0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8A8E8-510B-20BF-1740-AB572E606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FA96C7-CCF9-67E6-8F8E-3A261AECE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C44C57-771A-B4B3-2B40-24F1A26C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D7C5AD-3C66-5941-BAA1-BB7AD1DCF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377F81-5346-0561-AB4C-3A005F62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05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C0A30-45A3-DF44-973B-DBFB14B6A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6383DF-DAC2-E886-D6E0-FF170A3CA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20BD8D-86A4-54D5-0B4C-76E04B680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FE95E9-CFBA-28E2-EF01-289F6F910F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20BAB3-C346-A584-0D09-FEF5E627EA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FB62C6-1488-B08A-5AE3-3096640A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1F94BD-C4F9-DE84-1399-2CE6CB4F3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05E987-5130-01BE-0C16-AD5C35F62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249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DBED6-EF2D-0C5C-430B-F0167B10E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E8533F-49A7-0C55-B9E0-7C60B292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291072-CB36-4F79-5DE3-2709CC0E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4E2A0D-46E3-BF0E-881E-AF63BBDF0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381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C13E14-BBB7-8B17-722F-8FEBBF62F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3ECCC3-948D-1679-762B-9D375E6E2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9B7B57-A127-61F3-868D-89C74E23A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513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B8291-8D3A-F140-99CA-FF077ED70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EAC1F7-4A7A-BB59-6B4E-81FD8C78D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5D0886-BFD2-B7B1-F305-D66E70BC9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E910ED-0CFF-6FF3-7AE4-4ECC98D69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AB287F-ED59-F7B9-968C-D3C63963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2DE02F-F5B4-20D4-7EC3-F6356857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84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467EA-B34E-8FC2-9DBB-6B30948F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62AC66-8E44-6EEF-A719-A3E43606C5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FEE9E2-3FBB-BBBD-AA7F-D1C5EB649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0B9FB0-0DC0-4DA3-82BB-4A9E9668D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41DDE8-6BBE-989D-4253-E0302B02D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DFE351-A820-A55E-ED4F-8993FFB4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635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D89BE4-1792-85A5-FE70-681CE5B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D5367B-A8B6-BE07-FCFA-EEF552D7C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00C613-FBB5-3C96-3D56-020FBF65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66E935-49BC-BA84-C8CC-4775D83F7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1CEED-2C45-6396-DBD0-A51957FAC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2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5ACE434D-6D45-496A-925D-6B1D70DB8498}"/>
              </a:ext>
            </a:extLst>
          </p:cNvPr>
          <p:cNvSpPr/>
          <p:nvPr/>
        </p:nvSpPr>
        <p:spPr>
          <a:xfrm>
            <a:off x="449365" y="347472"/>
            <a:ext cx="11826240" cy="65105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63500" dir="13500000" algn="b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marL="1700213" latinLnBrk="0">
              <a:defRPr/>
            </a:pPr>
            <a:endParaRPr lang="en-US" altLang="ko-KR" sz="6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EEDAEC5-3E98-4C82-AAB8-25D43469317A}"/>
              </a:ext>
            </a:extLst>
          </p:cNvPr>
          <p:cNvGrpSpPr/>
          <p:nvPr/>
        </p:nvGrpSpPr>
        <p:grpSpPr>
          <a:xfrm>
            <a:off x="6096000" y="1782515"/>
            <a:ext cx="389780" cy="438708"/>
            <a:chOff x="5395274" y="2650519"/>
            <a:chExt cx="1459542" cy="1642754"/>
          </a:xfrm>
          <a:solidFill>
            <a:schemeClr val="bg1"/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7BCEA8B-A9FD-4319-B8E2-A27E533020F0}"/>
                </a:ext>
              </a:extLst>
            </p:cNvPr>
            <p:cNvSpPr txBox="1"/>
            <p:nvPr/>
          </p:nvSpPr>
          <p:spPr>
            <a:xfrm>
              <a:off x="5628161" y="2650519"/>
              <a:ext cx="943373" cy="1642754"/>
            </a:xfrm>
            <a:custGeom>
              <a:avLst/>
              <a:gdLst>
                <a:gd name="connsiteX0" fmla="*/ 558294 w 943373"/>
                <a:gd name="connsiteY0" fmla="*/ 0 h 1642754"/>
                <a:gd name="connsiteX1" fmla="*/ 943373 w 943373"/>
                <a:gd name="connsiteY1" fmla="*/ 0 h 1642754"/>
                <a:gd name="connsiteX2" fmla="*/ 430222 w 943373"/>
                <a:gd name="connsiteY2" fmla="*/ 1509968 h 1642754"/>
                <a:gd name="connsiteX3" fmla="*/ 352120 w 943373"/>
                <a:gd name="connsiteY3" fmla="*/ 1605763 h 1642754"/>
                <a:gd name="connsiteX4" fmla="*/ 233323 w 943373"/>
                <a:gd name="connsiteY4" fmla="*/ 1642754 h 1642754"/>
                <a:gd name="connsiteX5" fmla="*/ 0 w 943373"/>
                <a:gd name="connsiteY5" fmla="*/ 1642754 h 164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73" h="1642754">
                  <a:moveTo>
                    <a:pt x="558294" y="0"/>
                  </a:moveTo>
                  <a:lnTo>
                    <a:pt x="943373" y="0"/>
                  </a:lnTo>
                  <a:lnTo>
                    <a:pt x="430222" y="1509968"/>
                  </a:lnTo>
                  <a:cubicBezTo>
                    <a:pt x="416883" y="1549172"/>
                    <a:pt x="390851" y="1581105"/>
                    <a:pt x="352120" y="1605763"/>
                  </a:cubicBezTo>
                  <a:cubicBezTo>
                    <a:pt x="313390" y="1630424"/>
                    <a:pt x="273792" y="1642754"/>
                    <a:pt x="233323" y="1642754"/>
                  </a:cubicBezTo>
                  <a:lnTo>
                    <a:pt x="0" y="1642754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E41BC68-4E7D-49D0-B72F-AD0628DF064E}"/>
                </a:ext>
              </a:extLst>
            </p:cNvPr>
            <p:cNvSpPr txBox="1"/>
            <p:nvPr/>
          </p:nvSpPr>
          <p:spPr>
            <a:xfrm flipH="1" flipV="1">
              <a:off x="5395274" y="2650519"/>
              <a:ext cx="643796" cy="867938"/>
            </a:xfrm>
            <a:custGeom>
              <a:avLst/>
              <a:gdLst>
                <a:gd name="connsiteX0" fmla="*/ 325633 w 710719"/>
                <a:gd name="connsiteY0" fmla="*/ 0 h 958161"/>
                <a:gd name="connsiteX1" fmla="*/ 710719 w 710719"/>
                <a:gd name="connsiteY1" fmla="*/ 0 h 958161"/>
                <a:gd name="connsiteX2" fmla="*/ 430222 w 710719"/>
                <a:gd name="connsiteY2" fmla="*/ 825375 h 958161"/>
                <a:gd name="connsiteX3" fmla="*/ 352120 w 710719"/>
                <a:gd name="connsiteY3" fmla="*/ 921170 h 958161"/>
                <a:gd name="connsiteX4" fmla="*/ 233323 w 710719"/>
                <a:gd name="connsiteY4" fmla="*/ 958161 h 958161"/>
                <a:gd name="connsiteX5" fmla="*/ 0 w 710719"/>
                <a:gd name="connsiteY5" fmla="*/ 958161 h 95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719" h="958161">
                  <a:moveTo>
                    <a:pt x="325633" y="0"/>
                  </a:moveTo>
                  <a:lnTo>
                    <a:pt x="710719" y="0"/>
                  </a:lnTo>
                  <a:lnTo>
                    <a:pt x="430222" y="825375"/>
                  </a:lnTo>
                  <a:cubicBezTo>
                    <a:pt x="416883" y="864579"/>
                    <a:pt x="390851" y="896512"/>
                    <a:pt x="352120" y="921170"/>
                  </a:cubicBezTo>
                  <a:cubicBezTo>
                    <a:pt x="313390" y="945831"/>
                    <a:pt x="273792" y="958161"/>
                    <a:pt x="233323" y="958161"/>
                  </a:cubicBezTo>
                  <a:lnTo>
                    <a:pt x="0" y="958161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06E871-08F3-42A5-9035-068D3373CB7F}"/>
                </a:ext>
              </a:extLst>
            </p:cNvPr>
            <p:cNvSpPr txBox="1"/>
            <p:nvPr/>
          </p:nvSpPr>
          <p:spPr>
            <a:xfrm>
              <a:off x="6393134" y="3186398"/>
              <a:ext cx="461682" cy="332059"/>
            </a:xfrm>
            <a:custGeom>
              <a:avLst/>
              <a:gdLst>
                <a:gd name="connsiteX0" fmla="*/ 112851 w 461682"/>
                <a:gd name="connsiteY0" fmla="*/ 0 h 332059"/>
                <a:gd name="connsiteX1" fmla="*/ 461682 w 461682"/>
                <a:gd name="connsiteY1" fmla="*/ 0 h 332059"/>
                <a:gd name="connsiteX2" fmla="*/ 389711 w 461682"/>
                <a:gd name="connsiteY2" fmla="*/ 211777 h 332059"/>
                <a:gd name="connsiteX3" fmla="*/ 318964 w 461682"/>
                <a:gd name="connsiteY3" fmla="*/ 298551 h 332059"/>
                <a:gd name="connsiteX4" fmla="*/ 211353 w 461682"/>
                <a:gd name="connsiteY4" fmla="*/ 332059 h 332059"/>
                <a:gd name="connsiteX5" fmla="*/ 0 w 461682"/>
                <a:gd name="connsiteY5" fmla="*/ 332059 h 33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682" h="332059">
                  <a:moveTo>
                    <a:pt x="112851" y="0"/>
                  </a:moveTo>
                  <a:lnTo>
                    <a:pt x="461682" y="0"/>
                  </a:lnTo>
                  <a:lnTo>
                    <a:pt x="389711" y="211777"/>
                  </a:lnTo>
                  <a:cubicBezTo>
                    <a:pt x="377628" y="247289"/>
                    <a:pt x="354048" y="276215"/>
                    <a:pt x="318964" y="298551"/>
                  </a:cubicBezTo>
                  <a:cubicBezTo>
                    <a:pt x="283880" y="320890"/>
                    <a:pt x="248011" y="332059"/>
                    <a:pt x="211353" y="332059"/>
                  </a:cubicBezTo>
                  <a:lnTo>
                    <a:pt x="0" y="332059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27D4301E-E4DB-4B4E-8A14-75FE13CA9494}"/>
              </a:ext>
            </a:extLst>
          </p:cNvPr>
          <p:cNvSpPr/>
          <p:nvPr/>
        </p:nvSpPr>
        <p:spPr>
          <a:xfrm>
            <a:off x="5245454" y="2504704"/>
            <a:ext cx="1873021" cy="34842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blurRad="152400" dist="38100" dir="5400000" algn="t" rotWithShape="0">
              <a:schemeClr val="accent5"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110" name="사각형: 둥근 모서리 46">
            <a:extLst>
              <a:ext uri="{FF2B5EF4-FFF2-40B4-BE49-F238E27FC236}">
                <a16:creationId xmlns:a16="http://schemas.microsoft.com/office/drawing/2014/main" id="{BB63BDDC-AF38-498A-A491-031FD1A14700}"/>
              </a:ext>
            </a:extLst>
          </p:cNvPr>
          <p:cNvSpPr/>
          <p:nvPr/>
        </p:nvSpPr>
        <p:spPr>
          <a:xfrm>
            <a:off x="365760" y="347472"/>
            <a:ext cx="1404000" cy="36000"/>
          </a:xfrm>
          <a:prstGeom prst="rect">
            <a:avLst/>
          </a:prstGeom>
          <a:solidFill>
            <a:srgbClr val="F34165"/>
          </a:solidFill>
          <a:ln>
            <a:noFill/>
          </a:ln>
          <a:effectLst>
            <a:outerShdw blurRad="152400" dist="38100" dir="5400000" algn="t" rotWithShape="0">
              <a:srgbClr val="F34165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14D106-8908-25D0-476A-03325692961D}"/>
              </a:ext>
            </a:extLst>
          </p:cNvPr>
          <p:cNvSpPr/>
          <p:nvPr/>
        </p:nvSpPr>
        <p:spPr>
          <a:xfrm>
            <a:off x="3747440" y="2987681"/>
            <a:ext cx="46971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i="1" kern="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SNS PROJECT</a:t>
            </a:r>
            <a:endParaRPr lang="ko-KR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1420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D328D57-6901-809F-7330-90632C190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226" y="864891"/>
            <a:ext cx="4927774" cy="3758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2C78D0-1774-17C1-E55B-5CBE0BE10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968" y="1553404"/>
            <a:ext cx="3977640" cy="3061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27C764-AB7B-E11F-8120-C40A1674EE35}"/>
              </a:ext>
            </a:extLst>
          </p:cNvPr>
          <p:cNvSpPr txBox="1"/>
          <p:nvPr/>
        </p:nvSpPr>
        <p:spPr>
          <a:xfrm>
            <a:off x="3721608" y="970281"/>
            <a:ext cx="1517904" cy="454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rgbClr val="44546A">
                    <a:lumMod val="75000"/>
                  </a:srgbClr>
                </a:solidFill>
              </a:rPr>
              <a:t>로그인 화면</a:t>
            </a:r>
            <a:endParaRPr lang="en-US" altLang="ko-KR" sz="18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0DBBB5-8CA6-01BA-506F-5681EAFCA595}"/>
              </a:ext>
            </a:extLst>
          </p:cNvPr>
          <p:cNvSpPr/>
          <p:nvPr/>
        </p:nvSpPr>
        <p:spPr>
          <a:xfrm>
            <a:off x="357808" y="5669921"/>
            <a:ext cx="2704795" cy="107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rgbClr val="44546A">
                    <a:lumMod val="75000"/>
                  </a:srgbClr>
                </a:solidFill>
              </a:rPr>
              <a:t>로그인 </a:t>
            </a:r>
            <a:r>
              <a:rPr lang="ko-KR" altLang="en-US" sz="1100" b="1" dirty="0" err="1">
                <a:solidFill>
                  <a:srgbClr val="44546A">
                    <a:lumMod val="75000"/>
                  </a:srgbClr>
                </a:solidFill>
              </a:rPr>
              <a:t>화면창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rgbClr val="44546A">
                    <a:lumMod val="75000"/>
                  </a:srgbClr>
                </a:solidFill>
              </a:rPr>
              <a:t>회원가입 </a:t>
            </a:r>
            <a:r>
              <a:rPr lang="en-US" altLang="ko-KR" sz="1100" b="1" dirty="0">
                <a:solidFill>
                  <a:srgbClr val="44546A">
                    <a:lumMod val="75000"/>
                  </a:srgbClr>
                </a:solidFill>
              </a:rPr>
              <a:t>: </a:t>
            </a:r>
            <a:r>
              <a:rPr lang="ko-KR" altLang="en-US" sz="1100" b="1" dirty="0">
                <a:solidFill>
                  <a:srgbClr val="44546A">
                    <a:lumMod val="75000"/>
                  </a:srgbClr>
                </a:solidFill>
              </a:rPr>
              <a:t>아이디가 없는 회원의 가입</a:t>
            </a:r>
            <a:endParaRPr lang="en-US" altLang="ko-KR" sz="11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rgbClr val="44546A">
                    <a:lumMod val="75000"/>
                  </a:srgbClr>
                </a:solidFill>
              </a:rPr>
              <a:t>아이디</a:t>
            </a:r>
            <a:r>
              <a:rPr lang="en-US" altLang="ko-KR" sz="1100" b="1" dirty="0">
                <a:solidFill>
                  <a:srgbClr val="44546A">
                    <a:lumMod val="75000"/>
                  </a:srgbClr>
                </a:solidFill>
              </a:rPr>
              <a:t>/</a:t>
            </a:r>
            <a:r>
              <a:rPr lang="ko-KR" altLang="en-US" sz="1100" b="1" dirty="0">
                <a:solidFill>
                  <a:srgbClr val="44546A">
                    <a:lumMod val="75000"/>
                  </a:srgbClr>
                </a:solidFill>
              </a:rPr>
              <a:t>비밀번호 찾기 </a:t>
            </a:r>
            <a:r>
              <a:rPr lang="en-US" altLang="ko-KR" sz="1100" b="1" dirty="0">
                <a:solidFill>
                  <a:srgbClr val="44546A">
                    <a:lumMod val="75000"/>
                  </a:srgbClr>
                </a:solidFill>
              </a:rPr>
              <a:t>: </a:t>
            </a:r>
            <a:r>
              <a:rPr lang="ko-KR" altLang="en-US" sz="1100" b="1" dirty="0">
                <a:solidFill>
                  <a:srgbClr val="44546A">
                    <a:lumMod val="75000"/>
                  </a:srgbClr>
                </a:solidFill>
              </a:rPr>
              <a:t>잊었던 아이디</a:t>
            </a:r>
            <a:r>
              <a:rPr lang="en-US" altLang="ko-KR" sz="1100" b="1" dirty="0">
                <a:solidFill>
                  <a:srgbClr val="44546A">
                    <a:lumMod val="75000"/>
                  </a:srgbClr>
                </a:solidFill>
              </a:rPr>
              <a:t>/</a:t>
            </a:r>
            <a:r>
              <a:rPr lang="ko-KR" altLang="en-US" sz="1100" b="1" dirty="0">
                <a:solidFill>
                  <a:srgbClr val="44546A">
                    <a:lumMod val="75000"/>
                  </a:srgbClr>
                </a:solidFill>
              </a:rPr>
              <a:t>비밀번호 찾기</a:t>
            </a:r>
            <a:endParaRPr lang="ko-KR" altLang="en-US" sz="110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495850-2430-1632-860E-FC78916BB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367" y="4762348"/>
            <a:ext cx="5032681" cy="19699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2DF45F-1A23-2E81-99AB-87BA750D9717}"/>
              </a:ext>
            </a:extLst>
          </p:cNvPr>
          <p:cNvSpPr txBox="1"/>
          <p:nvPr/>
        </p:nvSpPr>
        <p:spPr>
          <a:xfrm>
            <a:off x="7271858" y="1368738"/>
            <a:ext cx="77458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EF5C3B-72EA-4555-3877-63AC937BF89A}"/>
              </a:ext>
            </a:extLst>
          </p:cNvPr>
          <p:cNvSpPr txBox="1"/>
          <p:nvPr/>
        </p:nvSpPr>
        <p:spPr>
          <a:xfrm>
            <a:off x="5519956" y="5500644"/>
            <a:ext cx="1482411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관리자 페이지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4A039D-8ECA-6C5F-1015-45FBF1EF050C}"/>
              </a:ext>
            </a:extLst>
          </p:cNvPr>
          <p:cNvGrpSpPr/>
          <p:nvPr/>
        </p:nvGrpSpPr>
        <p:grpSpPr>
          <a:xfrm>
            <a:off x="0" y="-53256"/>
            <a:ext cx="12192000" cy="769441"/>
            <a:chOff x="0" y="-53256"/>
            <a:chExt cx="12192000" cy="76944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E43155B-6CF7-D227-3BB8-BA55F432B370}"/>
                </a:ext>
              </a:extLst>
            </p:cNvPr>
            <p:cNvGrpSpPr/>
            <p:nvPr/>
          </p:nvGrpSpPr>
          <p:grpSpPr>
            <a:xfrm>
              <a:off x="0" y="-1667"/>
              <a:ext cx="12192000" cy="706614"/>
              <a:chOff x="0" y="-1667"/>
              <a:chExt cx="12192000" cy="83864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CD5B04E-DC2E-9FE9-D422-6EED0ADEB3DB}"/>
                  </a:ext>
                </a:extLst>
              </p:cNvPr>
              <p:cNvSpPr/>
              <p:nvPr/>
            </p:nvSpPr>
            <p:spPr>
              <a:xfrm>
                <a:off x="0" y="32005"/>
                <a:ext cx="12192000" cy="804968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D820C3C9-C181-FBAC-1B1C-D4D586A79D0F}"/>
                  </a:ext>
                </a:extLst>
              </p:cNvPr>
              <p:cNvSpPr/>
              <p:nvPr/>
            </p:nvSpPr>
            <p:spPr>
              <a:xfrm>
                <a:off x="0" y="-1667"/>
                <a:ext cx="12192000" cy="804969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43EDF17-7E72-B4BA-D722-838CE42F2EAB}"/>
                </a:ext>
              </a:extLst>
            </p:cNvPr>
            <p:cNvGrpSpPr/>
            <p:nvPr/>
          </p:nvGrpSpPr>
          <p:grpSpPr>
            <a:xfrm>
              <a:off x="327196" y="199913"/>
              <a:ext cx="307974" cy="263104"/>
              <a:chOff x="3260725" y="-6476667"/>
              <a:chExt cx="479425" cy="409577"/>
            </a:xfrm>
          </p:grpSpPr>
          <p:sp>
            <p:nvSpPr>
              <p:cNvPr id="32" name="자유형 24">
                <a:extLst>
                  <a:ext uri="{FF2B5EF4-FFF2-40B4-BE49-F238E27FC236}">
                    <a16:creationId xmlns:a16="http://schemas.microsoft.com/office/drawing/2014/main" id="{E5029549-02AC-22E7-FEF3-605A27735B50}"/>
                  </a:ext>
                </a:extLst>
              </p:cNvPr>
              <p:cNvSpPr/>
              <p:nvPr/>
            </p:nvSpPr>
            <p:spPr>
              <a:xfrm flipV="1">
                <a:off x="3260725" y="-6476667"/>
                <a:ext cx="479425" cy="409577"/>
              </a:xfrm>
              <a:custGeom>
                <a:avLst/>
                <a:gdLst>
                  <a:gd name="connsiteX0" fmla="*/ 168832 w 479425"/>
                  <a:gd name="connsiteY0" fmla="*/ 409577 h 409577"/>
                  <a:gd name="connsiteX1" fmla="*/ 310593 w 479425"/>
                  <a:gd name="connsiteY1" fmla="*/ 409577 h 409577"/>
                  <a:gd name="connsiteX2" fmla="*/ 341394 w 479425"/>
                  <a:gd name="connsiteY2" fmla="*/ 330200 h 409577"/>
                  <a:gd name="connsiteX3" fmla="*/ 427567 w 479425"/>
                  <a:gd name="connsiteY3" fmla="*/ 330200 h 409577"/>
                  <a:gd name="connsiteX4" fmla="*/ 479425 w 479425"/>
                  <a:gd name="connsiteY4" fmla="*/ 278342 h 409577"/>
                  <a:gd name="connsiteX5" fmla="*/ 479425 w 479425"/>
                  <a:gd name="connsiteY5" fmla="*/ 51858 h 409577"/>
                  <a:gd name="connsiteX6" fmla="*/ 427567 w 479425"/>
                  <a:gd name="connsiteY6" fmla="*/ 0 h 409577"/>
                  <a:gd name="connsiteX7" fmla="*/ 51858 w 479425"/>
                  <a:gd name="connsiteY7" fmla="*/ 0 h 409577"/>
                  <a:gd name="connsiteX8" fmla="*/ 0 w 479425"/>
                  <a:gd name="connsiteY8" fmla="*/ 51858 h 409577"/>
                  <a:gd name="connsiteX9" fmla="*/ 0 w 479425"/>
                  <a:gd name="connsiteY9" fmla="*/ 278342 h 409577"/>
                  <a:gd name="connsiteX10" fmla="*/ 51858 w 479425"/>
                  <a:gd name="connsiteY10" fmla="*/ 330200 h 409577"/>
                  <a:gd name="connsiteX11" fmla="*/ 138031 w 479425"/>
                  <a:gd name="connsiteY11" fmla="*/ 330200 h 40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9425" h="409577">
                    <a:moveTo>
                      <a:pt x="168832" y="409577"/>
                    </a:moveTo>
                    <a:lnTo>
                      <a:pt x="310593" y="409577"/>
                    </a:lnTo>
                    <a:lnTo>
                      <a:pt x="341394" y="330200"/>
                    </a:lnTo>
                    <a:lnTo>
                      <a:pt x="427567" y="330200"/>
                    </a:lnTo>
                    <a:cubicBezTo>
                      <a:pt x="456207" y="330200"/>
                      <a:pt x="479425" y="306982"/>
                      <a:pt x="479425" y="278342"/>
                    </a:cubicBezTo>
                    <a:lnTo>
                      <a:pt x="479425" y="51858"/>
                    </a:lnTo>
                    <a:cubicBezTo>
                      <a:pt x="479425" y="23218"/>
                      <a:pt x="456207" y="0"/>
                      <a:pt x="427567" y="0"/>
                    </a:cubicBezTo>
                    <a:lnTo>
                      <a:pt x="51858" y="0"/>
                    </a:lnTo>
                    <a:cubicBezTo>
                      <a:pt x="23218" y="0"/>
                      <a:pt x="0" y="23218"/>
                      <a:pt x="0" y="51858"/>
                    </a:cubicBezTo>
                    <a:lnTo>
                      <a:pt x="0" y="278342"/>
                    </a:lnTo>
                    <a:cubicBezTo>
                      <a:pt x="0" y="306982"/>
                      <a:pt x="23218" y="330200"/>
                      <a:pt x="51858" y="330200"/>
                    </a:cubicBezTo>
                    <a:lnTo>
                      <a:pt x="138031" y="330200"/>
                    </a:lnTo>
                    <a:close/>
                  </a:path>
                </a:pathLst>
              </a:cu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A5484F6-FC85-AA36-5AB2-C471B0DC967B}"/>
                  </a:ext>
                </a:extLst>
              </p:cNvPr>
              <p:cNvSpPr/>
              <p:nvPr/>
            </p:nvSpPr>
            <p:spPr>
              <a:xfrm>
                <a:off x="3416300" y="-6325227"/>
                <a:ext cx="168275" cy="168275"/>
              </a:xfrm>
              <a:prstGeom prst="ellipse">
                <a:avLst/>
              </a:pr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6BCCF0A-319F-390A-AF33-E1BD1639F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494" y="186648"/>
              <a:ext cx="344061" cy="34406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11BD58-EADD-5493-C1A7-4017DFBFF3DB}"/>
                </a:ext>
              </a:extLst>
            </p:cNvPr>
            <p:cNvSpPr txBox="1"/>
            <p:nvPr/>
          </p:nvSpPr>
          <p:spPr>
            <a:xfrm>
              <a:off x="962366" y="-53256"/>
              <a:ext cx="101475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spc="-300" dirty="0">
                  <a:solidFill>
                    <a:srgbClr val="0070C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결과</a:t>
              </a:r>
              <a:r>
                <a:rPr lang="ko-KR" altLang="en-US" sz="2500" b="1" dirty="0">
                  <a:solidFill>
                    <a:srgbClr val="0F0F0F"/>
                  </a:solidFill>
                  <a:latin typeface="Dynalight" panose="03020502030507070A03" pitchFamily="66" charset="0"/>
                </a:rPr>
                <a:t> 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BD3C9C2-CF2B-CA5E-AF8B-DDE2783C4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25" y="916673"/>
            <a:ext cx="2886478" cy="3953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CC90F6E-2F46-5C8A-3E55-676DCE743951}"/>
              </a:ext>
            </a:extLst>
          </p:cNvPr>
          <p:cNvCxnSpPr>
            <a:cxnSpLocks/>
          </p:cNvCxnSpPr>
          <p:nvPr/>
        </p:nvCxnSpPr>
        <p:spPr>
          <a:xfrm flipH="1">
            <a:off x="3062603" y="4315968"/>
            <a:ext cx="177457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4C33123-8C7B-534F-CDA3-5B731061726A}"/>
              </a:ext>
            </a:extLst>
          </p:cNvPr>
          <p:cNvCxnSpPr>
            <a:cxnSpLocks/>
          </p:cNvCxnSpPr>
          <p:nvPr/>
        </p:nvCxnSpPr>
        <p:spPr>
          <a:xfrm>
            <a:off x="5519956" y="3337560"/>
            <a:ext cx="174427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823A0CF-4E40-241B-7387-198C30BCEE33}"/>
              </a:ext>
            </a:extLst>
          </p:cNvPr>
          <p:cNvCxnSpPr>
            <a:cxnSpLocks/>
          </p:cNvCxnSpPr>
          <p:nvPr/>
        </p:nvCxnSpPr>
        <p:spPr>
          <a:xfrm>
            <a:off x="5519956" y="3337560"/>
            <a:ext cx="1482411" cy="14247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671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1C50BF1-5AC5-CD9A-5C5B-C880155385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89"/>
          <a:stretch/>
        </p:blipFill>
        <p:spPr>
          <a:xfrm>
            <a:off x="761514" y="690653"/>
            <a:ext cx="8739102" cy="6056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8856BB-DCFA-C1B0-5F25-E438ADDC807F}"/>
              </a:ext>
            </a:extLst>
          </p:cNvPr>
          <p:cNvSpPr txBox="1"/>
          <p:nvPr/>
        </p:nvSpPr>
        <p:spPr>
          <a:xfrm>
            <a:off x="9500616" y="953777"/>
            <a:ext cx="2691384" cy="5544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홈 화면 이동 로고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검색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게시글 등록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로그아웃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좋아한 게시글 목록 이동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마이페이지 이동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err="1"/>
              <a:t>쇼츠</a:t>
            </a:r>
            <a:r>
              <a:rPr lang="ko-KR" altLang="en-US" sz="1400" dirty="0"/>
              <a:t> 등록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게시글 출력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게시글 상세 이동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좋아요 기능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댓글 보여주기 기능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북마크 기능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좋아요 개수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댓글 출력 및 등록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내 프로필 출력 및 이동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최근 </a:t>
            </a:r>
            <a:r>
              <a:rPr lang="ko-KR" altLang="en-US" sz="1400" dirty="0" err="1"/>
              <a:t>쇼츠</a:t>
            </a:r>
            <a:r>
              <a:rPr lang="ko-KR" altLang="en-US" sz="1400" dirty="0"/>
              <a:t> 리스트 이동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추천 친구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3355FE2-885B-5287-B950-3DAE354DD7F8}"/>
              </a:ext>
            </a:extLst>
          </p:cNvPr>
          <p:cNvGrpSpPr/>
          <p:nvPr/>
        </p:nvGrpSpPr>
        <p:grpSpPr>
          <a:xfrm>
            <a:off x="0" y="-53256"/>
            <a:ext cx="12192000" cy="769441"/>
            <a:chOff x="0" y="-53256"/>
            <a:chExt cx="12192000" cy="76944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BDAC72C-C50C-5BBD-9DC0-A5000096ED77}"/>
                </a:ext>
              </a:extLst>
            </p:cNvPr>
            <p:cNvGrpSpPr/>
            <p:nvPr/>
          </p:nvGrpSpPr>
          <p:grpSpPr>
            <a:xfrm>
              <a:off x="0" y="-1667"/>
              <a:ext cx="12192000" cy="706614"/>
              <a:chOff x="0" y="-1667"/>
              <a:chExt cx="12192000" cy="83864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E615208-8503-A838-6C87-EA3DDECB96EB}"/>
                  </a:ext>
                </a:extLst>
              </p:cNvPr>
              <p:cNvSpPr/>
              <p:nvPr/>
            </p:nvSpPr>
            <p:spPr>
              <a:xfrm>
                <a:off x="0" y="32005"/>
                <a:ext cx="12192000" cy="804968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201F155-0D55-30E0-08A4-B194A06B51AA}"/>
                  </a:ext>
                </a:extLst>
              </p:cNvPr>
              <p:cNvSpPr/>
              <p:nvPr/>
            </p:nvSpPr>
            <p:spPr>
              <a:xfrm>
                <a:off x="0" y="-1667"/>
                <a:ext cx="12192000" cy="804969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7DF6100-9D40-D6AE-59BF-CEDA5EE30D57}"/>
                </a:ext>
              </a:extLst>
            </p:cNvPr>
            <p:cNvGrpSpPr/>
            <p:nvPr/>
          </p:nvGrpSpPr>
          <p:grpSpPr>
            <a:xfrm>
              <a:off x="327196" y="199913"/>
              <a:ext cx="307974" cy="263104"/>
              <a:chOff x="3260725" y="-6476667"/>
              <a:chExt cx="479425" cy="409577"/>
            </a:xfrm>
          </p:grpSpPr>
          <p:sp>
            <p:nvSpPr>
              <p:cNvPr id="11" name="자유형 24">
                <a:extLst>
                  <a:ext uri="{FF2B5EF4-FFF2-40B4-BE49-F238E27FC236}">
                    <a16:creationId xmlns:a16="http://schemas.microsoft.com/office/drawing/2014/main" id="{53F7B943-2217-C40D-7F80-B08B37AF9B0A}"/>
                  </a:ext>
                </a:extLst>
              </p:cNvPr>
              <p:cNvSpPr/>
              <p:nvPr/>
            </p:nvSpPr>
            <p:spPr>
              <a:xfrm flipV="1">
                <a:off x="3260725" y="-6476667"/>
                <a:ext cx="479425" cy="409577"/>
              </a:xfrm>
              <a:custGeom>
                <a:avLst/>
                <a:gdLst>
                  <a:gd name="connsiteX0" fmla="*/ 168832 w 479425"/>
                  <a:gd name="connsiteY0" fmla="*/ 409577 h 409577"/>
                  <a:gd name="connsiteX1" fmla="*/ 310593 w 479425"/>
                  <a:gd name="connsiteY1" fmla="*/ 409577 h 409577"/>
                  <a:gd name="connsiteX2" fmla="*/ 341394 w 479425"/>
                  <a:gd name="connsiteY2" fmla="*/ 330200 h 409577"/>
                  <a:gd name="connsiteX3" fmla="*/ 427567 w 479425"/>
                  <a:gd name="connsiteY3" fmla="*/ 330200 h 409577"/>
                  <a:gd name="connsiteX4" fmla="*/ 479425 w 479425"/>
                  <a:gd name="connsiteY4" fmla="*/ 278342 h 409577"/>
                  <a:gd name="connsiteX5" fmla="*/ 479425 w 479425"/>
                  <a:gd name="connsiteY5" fmla="*/ 51858 h 409577"/>
                  <a:gd name="connsiteX6" fmla="*/ 427567 w 479425"/>
                  <a:gd name="connsiteY6" fmla="*/ 0 h 409577"/>
                  <a:gd name="connsiteX7" fmla="*/ 51858 w 479425"/>
                  <a:gd name="connsiteY7" fmla="*/ 0 h 409577"/>
                  <a:gd name="connsiteX8" fmla="*/ 0 w 479425"/>
                  <a:gd name="connsiteY8" fmla="*/ 51858 h 409577"/>
                  <a:gd name="connsiteX9" fmla="*/ 0 w 479425"/>
                  <a:gd name="connsiteY9" fmla="*/ 278342 h 409577"/>
                  <a:gd name="connsiteX10" fmla="*/ 51858 w 479425"/>
                  <a:gd name="connsiteY10" fmla="*/ 330200 h 409577"/>
                  <a:gd name="connsiteX11" fmla="*/ 138031 w 479425"/>
                  <a:gd name="connsiteY11" fmla="*/ 330200 h 40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9425" h="409577">
                    <a:moveTo>
                      <a:pt x="168832" y="409577"/>
                    </a:moveTo>
                    <a:lnTo>
                      <a:pt x="310593" y="409577"/>
                    </a:lnTo>
                    <a:lnTo>
                      <a:pt x="341394" y="330200"/>
                    </a:lnTo>
                    <a:lnTo>
                      <a:pt x="427567" y="330200"/>
                    </a:lnTo>
                    <a:cubicBezTo>
                      <a:pt x="456207" y="330200"/>
                      <a:pt x="479425" y="306982"/>
                      <a:pt x="479425" y="278342"/>
                    </a:cubicBezTo>
                    <a:lnTo>
                      <a:pt x="479425" y="51858"/>
                    </a:lnTo>
                    <a:cubicBezTo>
                      <a:pt x="479425" y="23218"/>
                      <a:pt x="456207" y="0"/>
                      <a:pt x="427567" y="0"/>
                    </a:cubicBezTo>
                    <a:lnTo>
                      <a:pt x="51858" y="0"/>
                    </a:lnTo>
                    <a:cubicBezTo>
                      <a:pt x="23218" y="0"/>
                      <a:pt x="0" y="23218"/>
                      <a:pt x="0" y="51858"/>
                    </a:cubicBezTo>
                    <a:lnTo>
                      <a:pt x="0" y="278342"/>
                    </a:lnTo>
                    <a:cubicBezTo>
                      <a:pt x="0" y="306982"/>
                      <a:pt x="23218" y="330200"/>
                      <a:pt x="51858" y="330200"/>
                    </a:cubicBezTo>
                    <a:lnTo>
                      <a:pt x="138031" y="330200"/>
                    </a:lnTo>
                    <a:close/>
                  </a:path>
                </a:pathLst>
              </a:cu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36444E81-0F96-40FA-A0F3-D3F98F8CEF50}"/>
                  </a:ext>
                </a:extLst>
              </p:cNvPr>
              <p:cNvSpPr/>
              <p:nvPr/>
            </p:nvSpPr>
            <p:spPr>
              <a:xfrm>
                <a:off x="3416300" y="-6325227"/>
                <a:ext cx="168275" cy="168275"/>
              </a:xfrm>
              <a:prstGeom prst="ellipse">
                <a:avLst/>
              </a:pr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C274BE4-E318-0084-3540-2C0AE8026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494" y="186648"/>
              <a:ext cx="344061" cy="34406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F7DCEA-73D8-3E54-D4DE-AA1828F8BA25}"/>
                </a:ext>
              </a:extLst>
            </p:cNvPr>
            <p:cNvSpPr txBox="1"/>
            <p:nvPr/>
          </p:nvSpPr>
          <p:spPr>
            <a:xfrm>
              <a:off x="962366" y="-53256"/>
              <a:ext cx="101475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spc="-300" dirty="0">
                  <a:solidFill>
                    <a:srgbClr val="0070C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결과</a:t>
              </a:r>
              <a:r>
                <a:rPr lang="ko-KR" altLang="en-US" sz="2500" b="1" dirty="0">
                  <a:solidFill>
                    <a:srgbClr val="0F0F0F"/>
                  </a:solidFill>
                  <a:latin typeface="Dynalight" panose="03020502030507070A03" pitchFamily="66" charset="0"/>
                </a:rPr>
                <a:t> 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606C05-6641-92E6-CC20-F830C2BD8F3F}"/>
              </a:ext>
            </a:extLst>
          </p:cNvPr>
          <p:cNvSpPr txBox="1"/>
          <p:nvPr/>
        </p:nvSpPr>
        <p:spPr>
          <a:xfrm>
            <a:off x="3606005" y="767774"/>
            <a:ext cx="101670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홈 화면</a:t>
            </a:r>
          </a:p>
        </p:txBody>
      </p:sp>
    </p:spTree>
    <p:extLst>
      <p:ext uri="{BB962C8B-B14F-4D97-AF65-F5344CB8AC3E}">
        <p14:creationId xmlns:p14="http://schemas.microsoft.com/office/powerpoint/2010/main" val="31761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F083203-EB69-2F79-7DE2-774337150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59" y="816542"/>
            <a:ext cx="9340991" cy="59119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00EDCD-3617-2BF2-1B1A-041D4E05C029}"/>
              </a:ext>
            </a:extLst>
          </p:cNvPr>
          <p:cNvSpPr/>
          <p:nvPr/>
        </p:nvSpPr>
        <p:spPr>
          <a:xfrm>
            <a:off x="6391275" y="5005350"/>
            <a:ext cx="295276" cy="2545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47AD9C-9662-A5EC-BBAC-F50D21507A7A}"/>
              </a:ext>
            </a:extLst>
          </p:cNvPr>
          <p:cNvSpPr/>
          <p:nvPr/>
        </p:nvSpPr>
        <p:spPr>
          <a:xfrm>
            <a:off x="1219325" y="5442966"/>
            <a:ext cx="1457200" cy="5212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BC7B40-B7A9-2BE0-357C-382C55C65BB1}"/>
              </a:ext>
            </a:extLst>
          </p:cNvPr>
          <p:cNvSpPr/>
          <p:nvPr/>
        </p:nvSpPr>
        <p:spPr>
          <a:xfrm>
            <a:off x="1220811" y="5005350"/>
            <a:ext cx="623098" cy="2545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2AD79F-3BD6-8234-CD8E-A6AB7E77D3E8}"/>
              </a:ext>
            </a:extLst>
          </p:cNvPr>
          <p:cNvSpPr/>
          <p:nvPr/>
        </p:nvSpPr>
        <p:spPr>
          <a:xfrm>
            <a:off x="6457949" y="5576297"/>
            <a:ext cx="228601" cy="2545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6FAE00-43C4-59D7-84B6-D23B5B38544F}"/>
              </a:ext>
            </a:extLst>
          </p:cNvPr>
          <p:cNvGrpSpPr/>
          <p:nvPr/>
        </p:nvGrpSpPr>
        <p:grpSpPr>
          <a:xfrm>
            <a:off x="0" y="-53256"/>
            <a:ext cx="12192000" cy="769441"/>
            <a:chOff x="0" y="-53256"/>
            <a:chExt cx="12192000" cy="76944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5684760-3244-71F8-BFDA-E27EAC046D1A}"/>
                </a:ext>
              </a:extLst>
            </p:cNvPr>
            <p:cNvGrpSpPr/>
            <p:nvPr/>
          </p:nvGrpSpPr>
          <p:grpSpPr>
            <a:xfrm>
              <a:off x="0" y="-1667"/>
              <a:ext cx="12192000" cy="706614"/>
              <a:chOff x="0" y="-1667"/>
              <a:chExt cx="12192000" cy="83864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DCB05B1-5EA8-C8B0-5F55-8F82E1F7D8A3}"/>
                  </a:ext>
                </a:extLst>
              </p:cNvPr>
              <p:cNvSpPr/>
              <p:nvPr/>
            </p:nvSpPr>
            <p:spPr>
              <a:xfrm>
                <a:off x="0" y="32005"/>
                <a:ext cx="12192000" cy="804968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A1FE342-9B66-BD6F-BD51-DC5367D89BA7}"/>
                  </a:ext>
                </a:extLst>
              </p:cNvPr>
              <p:cNvSpPr/>
              <p:nvPr/>
            </p:nvSpPr>
            <p:spPr>
              <a:xfrm>
                <a:off x="0" y="-1667"/>
                <a:ext cx="12192000" cy="804969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F572A46-6A2E-7CA5-C693-1F6D38599049}"/>
                </a:ext>
              </a:extLst>
            </p:cNvPr>
            <p:cNvGrpSpPr/>
            <p:nvPr/>
          </p:nvGrpSpPr>
          <p:grpSpPr>
            <a:xfrm>
              <a:off x="327196" y="199913"/>
              <a:ext cx="307974" cy="263104"/>
              <a:chOff x="3260725" y="-6476667"/>
              <a:chExt cx="479425" cy="409577"/>
            </a:xfrm>
          </p:grpSpPr>
          <p:sp>
            <p:nvSpPr>
              <p:cNvPr id="34" name="자유형 24">
                <a:extLst>
                  <a:ext uri="{FF2B5EF4-FFF2-40B4-BE49-F238E27FC236}">
                    <a16:creationId xmlns:a16="http://schemas.microsoft.com/office/drawing/2014/main" id="{2DBD011D-8691-D0A1-6888-DBEDF124BDF7}"/>
                  </a:ext>
                </a:extLst>
              </p:cNvPr>
              <p:cNvSpPr/>
              <p:nvPr/>
            </p:nvSpPr>
            <p:spPr>
              <a:xfrm flipV="1">
                <a:off x="3260725" y="-6476667"/>
                <a:ext cx="479425" cy="409577"/>
              </a:xfrm>
              <a:custGeom>
                <a:avLst/>
                <a:gdLst>
                  <a:gd name="connsiteX0" fmla="*/ 168832 w 479425"/>
                  <a:gd name="connsiteY0" fmla="*/ 409577 h 409577"/>
                  <a:gd name="connsiteX1" fmla="*/ 310593 w 479425"/>
                  <a:gd name="connsiteY1" fmla="*/ 409577 h 409577"/>
                  <a:gd name="connsiteX2" fmla="*/ 341394 w 479425"/>
                  <a:gd name="connsiteY2" fmla="*/ 330200 h 409577"/>
                  <a:gd name="connsiteX3" fmla="*/ 427567 w 479425"/>
                  <a:gd name="connsiteY3" fmla="*/ 330200 h 409577"/>
                  <a:gd name="connsiteX4" fmla="*/ 479425 w 479425"/>
                  <a:gd name="connsiteY4" fmla="*/ 278342 h 409577"/>
                  <a:gd name="connsiteX5" fmla="*/ 479425 w 479425"/>
                  <a:gd name="connsiteY5" fmla="*/ 51858 h 409577"/>
                  <a:gd name="connsiteX6" fmla="*/ 427567 w 479425"/>
                  <a:gd name="connsiteY6" fmla="*/ 0 h 409577"/>
                  <a:gd name="connsiteX7" fmla="*/ 51858 w 479425"/>
                  <a:gd name="connsiteY7" fmla="*/ 0 h 409577"/>
                  <a:gd name="connsiteX8" fmla="*/ 0 w 479425"/>
                  <a:gd name="connsiteY8" fmla="*/ 51858 h 409577"/>
                  <a:gd name="connsiteX9" fmla="*/ 0 w 479425"/>
                  <a:gd name="connsiteY9" fmla="*/ 278342 h 409577"/>
                  <a:gd name="connsiteX10" fmla="*/ 51858 w 479425"/>
                  <a:gd name="connsiteY10" fmla="*/ 330200 h 409577"/>
                  <a:gd name="connsiteX11" fmla="*/ 138031 w 479425"/>
                  <a:gd name="connsiteY11" fmla="*/ 330200 h 40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9425" h="409577">
                    <a:moveTo>
                      <a:pt x="168832" y="409577"/>
                    </a:moveTo>
                    <a:lnTo>
                      <a:pt x="310593" y="409577"/>
                    </a:lnTo>
                    <a:lnTo>
                      <a:pt x="341394" y="330200"/>
                    </a:lnTo>
                    <a:lnTo>
                      <a:pt x="427567" y="330200"/>
                    </a:lnTo>
                    <a:cubicBezTo>
                      <a:pt x="456207" y="330200"/>
                      <a:pt x="479425" y="306982"/>
                      <a:pt x="479425" y="278342"/>
                    </a:cubicBezTo>
                    <a:lnTo>
                      <a:pt x="479425" y="51858"/>
                    </a:lnTo>
                    <a:cubicBezTo>
                      <a:pt x="479425" y="23218"/>
                      <a:pt x="456207" y="0"/>
                      <a:pt x="427567" y="0"/>
                    </a:cubicBezTo>
                    <a:lnTo>
                      <a:pt x="51858" y="0"/>
                    </a:lnTo>
                    <a:cubicBezTo>
                      <a:pt x="23218" y="0"/>
                      <a:pt x="0" y="23218"/>
                      <a:pt x="0" y="51858"/>
                    </a:cubicBezTo>
                    <a:lnTo>
                      <a:pt x="0" y="278342"/>
                    </a:lnTo>
                    <a:cubicBezTo>
                      <a:pt x="0" y="306982"/>
                      <a:pt x="23218" y="330200"/>
                      <a:pt x="51858" y="330200"/>
                    </a:cubicBezTo>
                    <a:lnTo>
                      <a:pt x="138031" y="330200"/>
                    </a:lnTo>
                    <a:close/>
                  </a:path>
                </a:pathLst>
              </a:cu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0B29E1FF-3F69-6C29-F523-3E7F6B8FD7FC}"/>
                  </a:ext>
                </a:extLst>
              </p:cNvPr>
              <p:cNvSpPr/>
              <p:nvPr/>
            </p:nvSpPr>
            <p:spPr>
              <a:xfrm>
                <a:off x="3416300" y="-6325227"/>
                <a:ext cx="168275" cy="168275"/>
              </a:xfrm>
              <a:prstGeom prst="ellipse">
                <a:avLst/>
              </a:pr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76D6A67-7587-5577-DE31-49D4BEAF8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494" y="186648"/>
              <a:ext cx="344061" cy="34406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E54B9A-E64C-01D5-319F-4EB1FCE3B5A2}"/>
                </a:ext>
              </a:extLst>
            </p:cNvPr>
            <p:cNvSpPr txBox="1"/>
            <p:nvPr/>
          </p:nvSpPr>
          <p:spPr>
            <a:xfrm>
              <a:off x="962366" y="-53256"/>
              <a:ext cx="101475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spc="-300" dirty="0">
                  <a:solidFill>
                    <a:srgbClr val="0070C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결과</a:t>
              </a:r>
              <a:r>
                <a:rPr lang="ko-KR" altLang="en-US" sz="2500" b="1" dirty="0">
                  <a:solidFill>
                    <a:srgbClr val="0F0F0F"/>
                  </a:solidFill>
                  <a:latin typeface="Dynalight" panose="03020502030507070A03" pitchFamily="66" charset="0"/>
                </a:rPr>
                <a:t> 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0BF42A-A33C-7020-E39C-8209A777C341}"/>
              </a:ext>
            </a:extLst>
          </p:cNvPr>
          <p:cNvSpPr txBox="1"/>
          <p:nvPr/>
        </p:nvSpPr>
        <p:spPr>
          <a:xfrm>
            <a:off x="3222828" y="767774"/>
            <a:ext cx="101670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홈 화면</a:t>
            </a:r>
          </a:p>
        </p:txBody>
      </p:sp>
    </p:spTree>
    <p:extLst>
      <p:ext uri="{BB962C8B-B14F-4D97-AF65-F5344CB8AC3E}">
        <p14:creationId xmlns:p14="http://schemas.microsoft.com/office/powerpoint/2010/main" val="930641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73B826-11F7-3D9E-92CA-BB75CAC06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3" y="750026"/>
            <a:ext cx="7616572" cy="6091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8EA506-F172-392D-CF76-C1F98520DD7B}"/>
              </a:ext>
            </a:extLst>
          </p:cNvPr>
          <p:cNvSpPr txBox="1"/>
          <p:nvPr/>
        </p:nvSpPr>
        <p:spPr>
          <a:xfrm>
            <a:off x="8418576" y="2272561"/>
            <a:ext cx="2691384" cy="2312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북마크 클릭 시 프롬프트로 북마크 제목 입력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게시물 수정과 삭제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댓글 수정과 삭제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댓글 좋아요 버튼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게시물 좋아요 버튼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댓글 입력</a:t>
            </a:r>
            <a:endParaRPr lang="en-US" altLang="ko-KR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5D163E-FF1F-67CF-6843-CE65A7D3A1ED}"/>
              </a:ext>
            </a:extLst>
          </p:cNvPr>
          <p:cNvGrpSpPr/>
          <p:nvPr/>
        </p:nvGrpSpPr>
        <p:grpSpPr>
          <a:xfrm>
            <a:off x="0" y="-53256"/>
            <a:ext cx="12192000" cy="769441"/>
            <a:chOff x="0" y="-53256"/>
            <a:chExt cx="12192000" cy="76944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7167699-0937-B985-711D-E5AFB07EC203}"/>
                </a:ext>
              </a:extLst>
            </p:cNvPr>
            <p:cNvGrpSpPr/>
            <p:nvPr/>
          </p:nvGrpSpPr>
          <p:grpSpPr>
            <a:xfrm>
              <a:off x="0" y="-1667"/>
              <a:ext cx="12192000" cy="706614"/>
              <a:chOff x="0" y="-1667"/>
              <a:chExt cx="12192000" cy="83864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818201A-ACCB-5E1F-D3A1-B522C5442F55}"/>
                  </a:ext>
                </a:extLst>
              </p:cNvPr>
              <p:cNvSpPr/>
              <p:nvPr/>
            </p:nvSpPr>
            <p:spPr>
              <a:xfrm>
                <a:off x="0" y="32005"/>
                <a:ext cx="12192000" cy="804968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2A227D9-27F6-5F7A-A846-174D2F1F627E}"/>
                  </a:ext>
                </a:extLst>
              </p:cNvPr>
              <p:cNvSpPr/>
              <p:nvPr/>
            </p:nvSpPr>
            <p:spPr>
              <a:xfrm>
                <a:off x="0" y="-1667"/>
                <a:ext cx="12192000" cy="804969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DD592E0-D6D0-BEE8-280A-BFE34D0BB9C8}"/>
                </a:ext>
              </a:extLst>
            </p:cNvPr>
            <p:cNvGrpSpPr/>
            <p:nvPr/>
          </p:nvGrpSpPr>
          <p:grpSpPr>
            <a:xfrm>
              <a:off x="327196" y="199913"/>
              <a:ext cx="307974" cy="263104"/>
              <a:chOff x="3260725" y="-6476667"/>
              <a:chExt cx="479425" cy="409577"/>
            </a:xfrm>
          </p:grpSpPr>
          <p:sp>
            <p:nvSpPr>
              <p:cNvPr id="14" name="자유형 24">
                <a:extLst>
                  <a:ext uri="{FF2B5EF4-FFF2-40B4-BE49-F238E27FC236}">
                    <a16:creationId xmlns:a16="http://schemas.microsoft.com/office/drawing/2014/main" id="{33F8E31F-B2BC-E298-90F6-A43055EDF5B8}"/>
                  </a:ext>
                </a:extLst>
              </p:cNvPr>
              <p:cNvSpPr/>
              <p:nvPr/>
            </p:nvSpPr>
            <p:spPr>
              <a:xfrm flipV="1">
                <a:off x="3260725" y="-6476667"/>
                <a:ext cx="479425" cy="409577"/>
              </a:xfrm>
              <a:custGeom>
                <a:avLst/>
                <a:gdLst>
                  <a:gd name="connsiteX0" fmla="*/ 168832 w 479425"/>
                  <a:gd name="connsiteY0" fmla="*/ 409577 h 409577"/>
                  <a:gd name="connsiteX1" fmla="*/ 310593 w 479425"/>
                  <a:gd name="connsiteY1" fmla="*/ 409577 h 409577"/>
                  <a:gd name="connsiteX2" fmla="*/ 341394 w 479425"/>
                  <a:gd name="connsiteY2" fmla="*/ 330200 h 409577"/>
                  <a:gd name="connsiteX3" fmla="*/ 427567 w 479425"/>
                  <a:gd name="connsiteY3" fmla="*/ 330200 h 409577"/>
                  <a:gd name="connsiteX4" fmla="*/ 479425 w 479425"/>
                  <a:gd name="connsiteY4" fmla="*/ 278342 h 409577"/>
                  <a:gd name="connsiteX5" fmla="*/ 479425 w 479425"/>
                  <a:gd name="connsiteY5" fmla="*/ 51858 h 409577"/>
                  <a:gd name="connsiteX6" fmla="*/ 427567 w 479425"/>
                  <a:gd name="connsiteY6" fmla="*/ 0 h 409577"/>
                  <a:gd name="connsiteX7" fmla="*/ 51858 w 479425"/>
                  <a:gd name="connsiteY7" fmla="*/ 0 h 409577"/>
                  <a:gd name="connsiteX8" fmla="*/ 0 w 479425"/>
                  <a:gd name="connsiteY8" fmla="*/ 51858 h 409577"/>
                  <a:gd name="connsiteX9" fmla="*/ 0 w 479425"/>
                  <a:gd name="connsiteY9" fmla="*/ 278342 h 409577"/>
                  <a:gd name="connsiteX10" fmla="*/ 51858 w 479425"/>
                  <a:gd name="connsiteY10" fmla="*/ 330200 h 409577"/>
                  <a:gd name="connsiteX11" fmla="*/ 138031 w 479425"/>
                  <a:gd name="connsiteY11" fmla="*/ 330200 h 40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9425" h="409577">
                    <a:moveTo>
                      <a:pt x="168832" y="409577"/>
                    </a:moveTo>
                    <a:lnTo>
                      <a:pt x="310593" y="409577"/>
                    </a:lnTo>
                    <a:lnTo>
                      <a:pt x="341394" y="330200"/>
                    </a:lnTo>
                    <a:lnTo>
                      <a:pt x="427567" y="330200"/>
                    </a:lnTo>
                    <a:cubicBezTo>
                      <a:pt x="456207" y="330200"/>
                      <a:pt x="479425" y="306982"/>
                      <a:pt x="479425" y="278342"/>
                    </a:cubicBezTo>
                    <a:lnTo>
                      <a:pt x="479425" y="51858"/>
                    </a:lnTo>
                    <a:cubicBezTo>
                      <a:pt x="479425" y="23218"/>
                      <a:pt x="456207" y="0"/>
                      <a:pt x="427567" y="0"/>
                    </a:cubicBezTo>
                    <a:lnTo>
                      <a:pt x="51858" y="0"/>
                    </a:lnTo>
                    <a:cubicBezTo>
                      <a:pt x="23218" y="0"/>
                      <a:pt x="0" y="23218"/>
                      <a:pt x="0" y="51858"/>
                    </a:cubicBezTo>
                    <a:lnTo>
                      <a:pt x="0" y="278342"/>
                    </a:lnTo>
                    <a:cubicBezTo>
                      <a:pt x="0" y="306982"/>
                      <a:pt x="23218" y="330200"/>
                      <a:pt x="51858" y="330200"/>
                    </a:cubicBezTo>
                    <a:lnTo>
                      <a:pt x="138031" y="330200"/>
                    </a:lnTo>
                    <a:close/>
                  </a:path>
                </a:pathLst>
              </a:cu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939FAD32-0C8E-D983-6079-8BEC880A4BA5}"/>
                  </a:ext>
                </a:extLst>
              </p:cNvPr>
              <p:cNvSpPr/>
              <p:nvPr/>
            </p:nvSpPr>
            <p:spPr>
              <a:xfrm>
                <a:off x="3416300" y="-6325227"/>
                <a:ext cx="168275" cy="168275"/>
              </a:xfrm>
              <a:prstGeom prst="ellipse">
                <a:avLst/>
              </a:pr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89EED65-0BC3-9ABB-B363-CE7FACAF1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494" y="186648"/>
              <a:ext cx="344061" cy="34406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98BBE9-7DF6-7354-43E5-EF68D2C22D38}"/>
                </a:ext>
              </a:extLst>
            </p:cNvPr>
            <p:cNvSpPr txBox="1"/>
            <p:nvPr/>
          </p:nvSpPr>
          <p:spPr>
            <a:xfrm>
              <a:off x="962366" y="-53256"/>
              <a:ext cx="101475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spc="-300" dirty="0">
                  <a:solidFill>
                    <a:srgbClr val="0070C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결과</a:t>
              </a:r>
              <a:r>
                <a:rPr lang="ko-KR" altLang="en-US" sz="2500" b="1" dirty="0">
                  <a:solidFill>
                    <a:srgbClr val="0F0F0F"/>
                  </a:solidFill>
                  <a:latin typeface="Dynalight" panose="03020502030507070A03" pitchFamily="66" charset="0"/>
                </a:rPr>
                <a:t>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F5D3838-C540-B01D-EC2C-4C39E147299B}"/>
              </a:ext>
            </a:extLst>
          </p:cNvPr>
          <p:cNvSpPr txBox="1"/>
          <p:nvPr/>
        </p:nvSpPr>
        <p:spPr>
          <a:xfrm>
            <a:off x="8418576" y="1447042"/>
            <a:ext cx="191849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게시글 상세보기</a:t>
            </a:r>
          </a:p>
        </p:txBody>
      </p:sp>
    </p:spTree>
    <p:extLst>
      <p:ext uri="{BB962C8B-B14F-4D97-AF65-F5344CB8AC3E}">
        <p14:creationId xmlns:p14="http://schemas.microsoft.com/office/powerpoint/2010/main" val="3147553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DADFD59-CE0F-F7BE-E5D5-3B7BE67F70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42" b="38832"/>
          <a:stretch/>
        </p:blipFill>
        <p:spPr>
          <a:xfrm>
            <a:off x="104502" y="802229"/>
            <a:ext cx="6756099" cy="4371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3CA1AED-9303-0814-A53C-82BEAD2A9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-30" r="45241" b="37752"/>
          <a:stretch/>
        </p:blipFill>
        <p:spPr>
          <a:xfrm>
            <a:off x="6573218" y="2447108"/>
            <a:ext cx="5435902" cy="4224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9CDB0-C889-A851-7738-5C81CF37AB8E}"/>
              </a:ext>
            </a:extLst>
          </p:cNvPr>
          <p:cNvSpPr txBox="1"/>
          <p:nvPr/>
        </p:nvSpPr>
        <p:spPr>
          <a:xfrm>
            <a:off x="7981406" y="2507286"/>
            <a:ext cx="2203268" cy="369332"/>
          </a:xfrm>
          <a:prstGeom prst="rect">
            <a:avLst/>
          </a:prstGeom>
          <a:solidFill>
            <a:srgbClr val="DAE3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쇼츠</a:t>
            </a:r>
            <a:r>
              <a:rPr lang="ko-KR" altLang="en-US" dirty="0"/>
              <a:t> 상세보기</a:t>
            </a:r>
            <a:endParaRPr lang="en-US" altLang="ko-KR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7F05B6B-B9F6-418E-2382-DA7D681F0F26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392091" y="1924594"/>
            <a:ext cx="2899078" cy="522514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AF3703-0D04-CCEF-57C5-5F415CAB156B}"/>
              </a:ext>
            </a:extLst>
          </p:cNvPr>
          <p:cNvSpPr txBox="1"/>
          <p:nvPr/>
        </p:nvSpPr>
        <p:spPr>
          <a:xfrm>
            <a:off x="7289483" y="1568688"/>
            <a:ext cx="78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클릭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E5F4FC-F7FE-EFA7-9940-9572DCABC16C}"/>
              </a:ext>
            </a:extLst>
          </p:cNvPr>
          <p:cNvGrpSpPr/>
          <p:nvPr/>
        </p:nvGrpSpPr>
        <p:grpSpPr>
          <a:xfrm>
            <a:off x="0" y="-53256"/>
            <a:ext cx="12192000" cy="769441"/>
            <a:chOff x="0" y="-53256"/>
            <a:chExt cx="12192000" cy="76944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4883D8D-D5F5-8349-BBD4-F0CE7E76D4E5}"/>
                </a:ext>
              </a:extLst>
            </p:cNvPr>
            <p:cNvGrpSpPr/>
            <p:nvPr/>
          </p:nvGrpSpPr>
          <p:grpSpPr>
            <a:xfrm>
              <a:off x="0" y="-1667"/>
              <a:ext cx="12192000" cy="706614"/>
              <a:chOff x="0" y="-1667"/>
              <a:chExt cx="12192000" cy="83864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1238BD6-3B2D-C371-CC83-485A2CBEF352}"/>
                  </a:ext>
                </a:extLst>
              </p:cNvPr>
              <p:cNvSpPr/>
              <p:nvPr/>
            </p:nvSpPr>
            <p:spPr>
              <a:xfrm>
                <a:off x="0" y="32005"/>
                <a:ext cx="12192000" cy="804968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9964CC3-9B5B-12D6-F541-AEEE0F243923}"/>
                  </a:ext>
                </a:extLst>
              </p:cNvPr>
              <p:cNvSpPr/>
              <p:nvPr/>
            </p:nvSpPr>
            <p:spPr>
              <a:xfrm>
                <a:off x="0" y="-1667"/>
                <a:ext cx="12192000" cy="804969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2450D0-69BE-1539-0CE1-476C6846C587}"/>
                </a:ext>
              </a:extLst>
            </p:cNvPr>
            <p:cNvGrpSpPr/>
            <p:nvPr/>
          </p:nvGrpSpPr>
          <p:grpSpPr>
            <a:xfrm>
              <a:off x="327196" y="199913"/>
              <a:ext cx="307974" cy="263104"/>
              <a:chOff x="3260725" y="-6476667"/>
              <a:chExt cx="479425" cy="409577"/>
            </a:xfrm>
          </p:grpSpPr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B499D36F-D7A6-548E-81A9-EEB3AB3CA4C6}"/>
                  </a:ext>
                </a:extLst>
              </p:cNvPr>
              <p:cNvSpPr/>
              <p:nvPr/>
            </p:nvSpPr>
            <p:spPr>
              <a:xfrm flipV="1">
                <a:off x="3260725" y="-6476667"/>
                <a:ext cx="479425" cy="409577"/>
              </a:xfrm>
              <a:custGeom>
                <a:avLst/>
                <a:gdLst>
                  <a:gd name="connsiteX0" fmla="*/ 168832 w 479425"/>
                  <a:gd name="connsiteY0" fmla="*/ 409577 h 409577"/>
                  <a:gd name="connsiteX1" fmla="*/ 310593 w 479425"/>
                  <a:gd name="connsiteY1" fmla="*/ 409577 h 409577"/>
                  <a:gd name="connsiteX2" fmla="*/ 341394 w 479425"/>
                  <a:gd name="connsiteY2" fmla="*/ 330200 h 409577"/>
                  <a:gd name="connsiteX3" fmla="*/ 427567 w 479425"/>
                  <a:gd name="connsiteY3" fmla="*/ 330200 h 409577"/>
                  <a:gd name="connsiteX4" fmla="*/ 479425 w 479425"/>
                  <a:gd name="connsiteY4" fmla="*/ 278342 h 409577"/>
                  <a:gd name="connsiteX5" fmla="*/ 479425 w 479425"/>
                  <a:gd name="connsiteY5" fmla="*/ 51858 h 409577"/>
                  <a:gd name="connsiteX6" fmla="*/ 427567 w 479425"/>
                  <a:gd name="connsiteY6" fmla="*/ 0 h 409577"/>
                  <a:gd name="connsiteX7" fmla="*/ 51858 w 479425"/>
                  <a:gd name="connsiteY7" fmla="*/ 0 h 409577"/>
                  <a:gd name="connsiteX8" fmla="*/ 0 w 479425"/>
                  <a:gd name="connsiteY8" fmla="*/ 51858 h 409577"/>
                  <a:gd name="connsiteX9" fmla="*/ 0 w 479425"/>
                  <a:gd name="connsiteY9" fmla="*/ 278342 h 409577"/>
                  <a:gd name="connsiteX10" fmla="*/ 51858 w 479425"/>
                  <a:gd name="connsiteY10" fmla="*/ 330200 h 409577"/>
                  <a:gd name="connsiteX11" fmla="*/ 138031 w 479425"/>
                  <a:gd name="connsiteY11" fmla="*/ 330200 h 40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9425" h="409577">
                    <a:moveTo>
                      <a:pt x="168832" y="409577"/>
                    </a:moveTo>
                    <a:lnTo>
                      <a:pt x="310593" y="409577"/>
                    </a:lnTo>
                    <a:lnTo>
                      <a:pt x="341394" y="330200"/>
                    </a:lnTo>
                    <a:lnTo>
                      <a:pt x="427567" y="330200"/>
                    </a:lnTo>
                    <a:cubicBezTo>
                      <a:pt x="456207" y="330200"/>
                      <a:pt x="479425" y="306982"/>
                      <a:pt x="479425" y="278342"/>
                    </a:cubicBezTo>
                    <a:lnTo>
                      <a:pt x="479425" y="51858"/>
                    </a:lnTo>
                    <a:cubicBezTo>
                      <a:pt x="479425" y="23218"/>
                      <a:pt x="456207" y="0"/>
                      <a:pt x="427567" y="0"/>
                    </a:cubicBezTo>
                    <a:lnTo>
                      <a:pt x="51858" y="0"/>
                    </a:lnTo>
                    <a:cubicBezTo>
                      <a:pt x="23218" y="0"/>
                      <a:pt x="0" y="23218"/>
                      <a:pt x="0" y="51858"/>
                    </a:cubicBezTo>
                    <a:lnTo>
                      <a:pt x="0" y="278342"/>
                    </a:lnTo>
                    <a:cubicBezTo>
                      <a:pt x="0" y="306982"/>
                      <a:pt x="23218" y="330200"/>
                      <a:pt x="51858" y="330200"/>
                    </a:cubicBezTo>
                    <a:lnTo>
                      <a:pt x="138031" y="330200"/>
                    </a:lnTo>
                    <a:close/>
                  </a:path>
                </a:pathLst>
              </a:cu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CB6C4BC-59CB-B6D7-19C9-B78DF1966589}"/>
                  </a:ext>
                </a:extLst>
              </p:cNvPr>
              <p:cNvSpPr/>
              <p:nvPr/>
            </p:nvSpPr>
            <p:spPr>
              <a:xfrm>
                <a:off x="3416300" y="-6325227"/>
                <a:ext cx="168275" cy="168275"/>
              </a:xfrm>
              <a:prstGeom prst="ellipse">
                <a:avLst/>
              </a:pr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F195EB2-F6D4-D15E-A1ED-AAB9D17CC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494" y="186648"/>
              <a:ext cx="344061" cy="34406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4D61B2-21F3-6F60-8D4F-5E9878B6070D}"/>
                </a:ext>
              </a:extLst>
            </p:cNvPr>
            <p:cNvSpPr txBox="1"/>
            <p:nvPr/>
          </p:nvSpPr>
          <p:spPr>
            <a:xfrm>
              <a:off x="962366" y="-53256"/>
              <a:ext cx="101475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spc="-300" dirty="0">
                  <a:solidFill>
                    <a:srgbClr val="0070C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결과</a:t>
              </a:r>
              <a:r>
                <a:rPr lang="ko-KR" altLang="en-US" sz="2500" b="1" dirty="0">
                  <a:solidFill>
                    <a:srgbClr val="0F0F0F"/>
                  </a:solidFill>
                  <a:latin typeface="Dynalight" panose="03020502030507070A03" pitchFamily="66" charset="0"/>
                </a:rPr>
                <a:t> 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31D44CD-D922-974C-69B4-B096C93D704B}"/>
              </a:ext>
            </a:extLst>
          </p:cNvPr>
          <p:cNvSpPr txBox="1"/>
          <p:nvPr/>
        </p:nvSpPr>
        <p:spPr>
          <a:xfrm>
            <a:off x="2918028" y="1135723"/>
            <a:ext cx="1671389" cy="369332"/>
          </a:xfrm>
          <a:prstGeom prst="rect">
            <a:avLst/>
          </a:prstGeom>
          <a:solidFill>
            <a:srgbClr val="DAE3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쇼츠</a:t>
            </a:r>
            <a:r>
              <a:rPr lang="ko-KR" altLang="en-US" dirty="0"/>
              <a:t> 리스트</a:t>
            </a:r>
          </a:p>
        </p:txBody>
      </p:sp>
    </p:spTree>
    <p:extLst>
      <p:ext uri="{BB962C8B-B14F-4D97-AF65-F5344CB8AC3E}">
        <p14:creationId xmlns:p14="http://schemas.microsoft.com/office/powerpoint/2010/main" val="1627645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69FB35F-E059-E9D8-73C4-BD5511272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8" y="783793"/>
            <a:ext cx="8819277" cy="55363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7EBE4B-B5E3-160E-ECB5-0EE23736D1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80" b="43295"/>
          <a:stretch/>
        </p:blipFill>
        <p:spPr>
          <a:xfrm>
            <a:off x="7405917" y="3533774"/>
            <a:ext cx="4786082" cy="3182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50C2088-7628-4F9F-729D-B78AD975230D}"/>
              </a:ext>
            </a:extLst>
          </p:cNvPr>
          <p:cNvGrpSpPr/>
          <p:nvPr/>
        </p:nvGrpSpPr>
        <p:grpSpPr>
          <a:xfrm>
            <a:off x="6696075" y="762000"/>
            <a:ext cx="3102883" cy="2771774"/>
            <a:chOff x="6696075" y="762000"/>
            <a:chExt cx="3102883" cy="2771774"/>
          </a:xfrm>
        </p:grpSpPr>
        <p:cxnSp>
          <p:nvCxnSpPr>
            <p:cNvPr id="3" name="연결선: 꺾임 2">
              <a:extLst>
                <a:ext uri="{FF2B5EF4-FFF2-40B4-BE49-F238E27FC236}">
                  <a16:creationId xmlns:a16="http://schemas.microsoft.com/office/drawing/2014/main" id="{47967D3C-5BE3-401F-FEC3-ACB252454B0D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6696075" y="762000"/>
              <a:ext cx="3102883" cy="2771774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0A7DD3D-906D-46A8-8E9A-DEB4A082E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6075" y="762000"/>
              <a:ext cx="0" cy="1333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6A554E3-1158-28C0-BC40-0B04E3106B55}"/>
              </a:ext>
            </a:extLst>
          </p:cNvPr>
          <p:cNvGrpSpPr/>
          <p:nvPr/>
        </p:nvGrpSpPr>
        <p:grpSpPr>
          <a:xfrm>
            <a:off x="0" y="-53256"/>
            <a:ext cx="12192000" cy="769441"/>
            <a:chOff x="0" y="-53256"/>
            <a:chExt cx="12192000" cy="76944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DC21B1C-5830-1C57-7FE2-F632EE482A03}"/>
                </a:ext>
              </a:extLst>
            </p:cNvPr>
            <p:cNvGrpSpPr/>
            <p:nvPr/>
          </p:nvGrpSpPr>
          <p:grpSpPr>
            <a:xfrm>
              <a:off x="0" y="-1667"/>
              <a:ext cx="12192000" cy="706614"/>
              <a:chOff x="0" y="-1667"/>
              <a:chExt cx="12192000" cy="838640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2D6EC90-955F-2E52-532D-0EF7C022C4B6}"/>
                  </a:ext>
                </a:extLst>
              </p:cNvPr>
              <p:cNvSpPr/>
              <p:nvPr/>
            </p:nvSpPr>
            <p:spPr>
              <a:xfrm>
                <a:off x="0" y="32005"/>
                <a:ext cx="12192000" cy="804968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CD1CC65-5062-0DBA-565B-3CECE12CF5FB}"/>
                  </a:ext>
                </a:extLst>
              </p:cNvPr>
              <p:cNvSpPr/>
              <p:nvPr/>
            </p:nvSpPr>
            <p:spPr>
              <a:xfrm>
                <a:off x="0" y="-1667"/>
                <a:ext cx="12192000" cy="804969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C2A6058-94EA-C446-C644-9A043A2CD594}"/>
                </a:ext>
              </a:extLst>
            </p:cNvPr>
            <p:cNvGrpSpPr/>
            <p:nvPr/>
          </p:nvGrpSpPr>
          <p:grpSpPr>
            <a:xfrm>
              <a:off x="327196" y="199913"/>
              <a:ext cx="307974" cy="263104"/>
              <a:chOff x="3260725" y="-6476667"/>
              <a:chExt cx="479425" cy="409577"/>
            </a:xfrm>
          </p:grpSpPr>
          <p:sp>
            <p:nvSpPr>
              <p:cNvPr id="29" name="자유형 24">
                <a:extLst>
                  <a:ext uri="{FF2B5EF4-FFF2-40B4-BE49-F238E27FC236}">
                    <a16:creationId xmlns:a16="http://schemas.microsoft.com/office/drawing/2014/main" id="{4F9E1666-8B42-24FC-6994-FD3D6855EEB7}"/>
                  </a:ext>
                </a:extLst>
              </p:cNvPr>
              <p:cNvSpPr/>
              <p:nvPr/>
            </p:nvSpPr>
            <p:spPr>
              <a:xfrm flipV="1">
                <a:off x="3260725" y="-6476667"/>
                <a:ext cx="479425" cy="409577"/>
              </a:xfrm>
              <a:custGeom>
                <a:avLst/>
                <a:gdLst>
                  <a:gd name="connsiteX0" fmla="*/ 168832 w 479425"/>
                  <a:gd name="connsiteY0" fmla="*/ 409577 h 409577"/>
                  <a:gd name="connsiteX1" fmla="*/ 310593 w 479425"/>
                  <a:gd name="connsiteY1" fmla="*/ 409577 h 409577"/>
                  <a:gd name="connsiteX2" fmla="*/ 341394 w 479425"/>
                  <a:gd name="connsiteY2" fmla="*/ 330200 h 409577"/>
                  <a:gd name="connsiteX3" fmla="*/ 427567 w 479425"/>
                  <a:gd name="connsiteY3" fmla="*/ 330200 h 409577"/>
                  <a:gd name="connsiteX4" fmla="*/ 479425 w 479425"/>
                  <a:gd name="connsiteY4" fmla="*/ 278342 h 409577"/>
                  <a:gd name="connsiteX5" fmla="*/ 479425 w 479425"/>
                  <a:gd name="connsiteY5" fmla="*/ 51858 h 409577"/>
                  <a:gd name="connsiteX6" fmla="*/ 427567 w 479425"/>
                  <a:gd name="connsiteY6" fmla="*/ 0 h 409577"/>
                  <a:gd name="connsiteX7" fmla="*/ 51858 w 479425"/>
                  <a:gd name="connsiteY7" fmla="*/ 0 h 409577"/>
                  <a:gd name="connsiteX8" fmla="*/ 0 w 479425"/>
                  <a:gd name="connsiteY8" fmla="*/ 51858 h 409577"/>
                  <a:gd name="connsiteX9" fmla="*/ 0 w 479425"/>
                  <a:gd name="connsiteY9" fmla="*/ 278342 h 409577"/>
                  <a:gd name="connsiteX10" fmla="*/ 51858 w 479425"/>
                  <a:gd name="connsiteY10" fmla="*/ 330200 h 409577"/>
                  <a:gd name="connsiteX11" fmla="*/ 138031 w 479425"/>
                  <a:gd name="connsiteY11" fmla="*/ 330200 h 40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9425" h="409577">
                    <a:moveTo>
                      <a:pt x="168832" y="409577"/>
                    </a:moveTo>
                    <a:lnTo>
                      <a:pt x="310593" y="409577"/>
                    </a:lnTo>
                    <a:lnTo>
                      <a:pt x="341394" y="330200"/>
                    </a:lnTo>
                    <a:lnTo>
                      <a:pt x="427567" y="330200"/>
                    </a:lnTo>
                    <a:cubicBezTo>
                      <a:pt x="456207" y="330200"/>
                      <a:pt x="479425" y="306982"/>
                      <a:pt x="479425" y="278342"/>
                    </a:cubicBezTo>
                    <a:lnTo>
                      <a:pt x="479425" y="51858"/>
                    </a:lnTo>
                    <a:cubicBezTo>
                      <a:pt x="479425" y="23218"/>
                      <a:pt x="456207" y="0"/>
                      <a:pt x="427567" y="0"/>
                    </a:cubicBezTo>
                    <a:lnTo>
                      <a:pt x="51858" y="0"/>
                    </a:lnTo>
                    <a:cubicBezTo>
                      <a:pt x="23218" y="0"/>
                      <a:pt x="0" y="23218"/>
                      <a:pt x="0" y="51858"/>
                    </a:cubicBezTo>
                    <a:lnTo>
                      <a:pt x="0" y="278342"/>
                    </a:lnTo>
                    <a:cubicBezTo>
                      <a:pt x="0" y="306982"/>
                      <a:pt x="23218" y="330200"/>
                      <a:pt x="51858" y="330200"/>
                    </a:cubicBezTo>
                    <a:lnTo>
                      <a:pt x="138031" y="330200"/>
                    </a:lnTo>
                    <a:close/>
                  </a:path>
                </a:pathLst>
              </a:cu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65EFCB30-2F87-8BBB-0CEB-09CE170175B5}"/>
                  </a:ext>
                </a:extLst>
              </p:cNvPr>
              <p:cNvSpPr/>
              <p:nvPr/>
            </p:nvSpPr>
            <p:spPr>
              <a:xfrm>
                <a:off x="3416300" y="-6325227"/>
                <a:ext cx="168275" cy="168275"/>
              </a:xfrm>
              <a:prstGeom prst="ellipse">
                <a:avLst/>
              </a:pr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9730BF2-D3F1-F944-FA56-5B6E29A2B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494" y="186648"/>
              <a:ext cx="344061" cy="34406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ABBB9C-8763-837B-1270-8D034E52F186}"/>
                </a:ext>
              </a:extLst>
            </p:cNvPr>
            <p:cNvSpPr txBox="1"/>
            <p:nvPr/>
          </p:nvSpPr>
          <p:spPr>
            <a:xfrm>
              <a:off x="962366" y="-53256"/>
              <a:ext cx="101475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spc="-300" dirty="0">
                  <a:solidFill>
                    <a:srgbClr val="0070C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결과</a:t>
              </a:r>
              <a:r>
                <a:rPr lang="ko-KR" altLang="en-US" sz="2500" b="1" dirty="0">
                  <a:solidFill>
                    <a:srgbClr val="0F0F0F"/>
                  </a:solidFill>
                  <a:latin typeface="Dynalight" panose="03020502030507070A03" pitchFamily="66" charset="0"/>
                </a:rPr>
                <a:t> 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F1FD6DF-C187-4797-7847-E615146AF722}"/>
              </a:ext>
            </a:extLst>
          </p:cNvPr>
          <p:cNvSpPr txBox="1"/>
          <p:nvPr/>
        </p:nvSpPr>
        <p:spPr>
          <a:xfrm>
            <a:off x="3606005" y="767774"/>
            <a:ext cx="151463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1117218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16A554E3-1158-28C0-BC40-0B04E3106B55}"/>
              </a:ext>
            </a:extLst>
          </p:cNvPr>
          <p:cNvGrpSpPr/>
          <p:nvPr/>
        </p:nvGrpSpPr>
        <p:grpSpPr>
          <a:xfrm>
            <a:off x="0" y="-53256"/>
            <a:ext cx="12192000" cy="769441"/>
            <a:chOff x="0" y="-53256"/>
            <a:chExt cx="12192000" cy="76944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DC21B1C-5830-1C57-7FE2-F632EE482A03}"/>
                </a:ext>
              </a:extLst>
            </p:cNvPr>
            <p:cNvGrpSpPr/>
            <p:nvPr/>
          </p:nvGrpSpPr>
          <p:grpSpPr>
            <a:xfrm>
              <a:off x="0" y="-1667"/>
              <a:ext cx="12192000" cy="706614"/>
              <a:chOff x="0" y="-1667"/>
              <a:chExt cx="12192000" cy="838640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2D6EC90-955F-2E52-532D-0EF7C022C4B6}"/>
                  </a:ext>
                </a:extLst>
              </p:cNvPr>
              <p:cNvSpPr/>
              <p:nvPr/>
            </p:nvSpPr>
            <p:spPr>
              <a:xfrm>
                <a:off x="0" y="32005"/>
                <a:ext cx="12192000" cy="804968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CD1CC65-5062-0DBA-565B-3CECE12CF5FB}"/>
                  </a:ext>
                </a:extLst>
              </p:cNvPr>
              <p:cNvSpPr/>
              <p:nvPr/>
            </p:nvSpPr>
            <p:spPr>
              <a:xfrm>
                <a:off x="0" y="-1667"/>
                <a:ext cx="12192000" cy="804969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C2A6058-94EA-C446-C644-9A043A2CD594}"/>
                </a:ext>
              </a:extLst>
            </p:cNvPr>
            <p:cNvGrpSpPr/>
            <p:nvPr/>
          </p:nvGrpSpPr>
          <p:grpSpPr>
            <a:xfrm>
              <a:off x="327196" y="199913"/>
              <a:ext cx="307974" cy="263104"/>
              <a:chOff x="3260725" y="-6476667"/>
              <a:chExt cx="479425" cy="409577"/>
            </a:xfrm>
          </p:grpSpPr>
          <p:sp>
            <p:nvSpPr>
              <p:cNvPr id="29" name="자유형 24">
                <a:extLst>
                  <a:ext uri="{FF2B5EF4-FFF2-40B4-BE49-F238E27FC236}">
                    <a16:creationId xmlns:a16="http://schemas.microsoft.com/office/drawing/2014/main" id="{4F9E1666-8B42-24FC-6994-FD3D6855EEB7}"/>
                  </a:ext>
                </a:extLst>
              </p:cNvPr>
              <p:cNvSpPr/>
              <p:nvPr/>
            </p:nvSpPr>
            <p:spPr>
              <a:xfrm flipV="1">
                <a:off x="3260725" y="-6476667"/>
                <a:ext cx="479425" cy="409577"/>
              </a:xfrm>
              <a:custGeom>
                <a:avLst/>
                <a:gdLst>
                  <a:gd name="connsiteX0" fmla="*/ 168832 w 479425"/>
                  <a:gd name="connsiteY0" fmla="*/ 409577 h 409577"/>
                  <a:gd name="connsiteX1" fmla="*/ 310593 w 479425"/>
                  <a:gd name="connsiteY1" fmla="*/ 409577 h 409577"/>
                  <a:gd name="connsiteX2" fmla="*/ 341394 w 479425"/>
                  <a:gd name="connsiteY2" fmla="*/ 330200 h 409577"/>
                  <a:gd name="connsiteX3" fmla="*/ 427567 w 479425"/>
                  <a:gd name="connsiteY3" fmla="*/ 330200 h 409577"/>
                  <a:gd name="connsiteX4" fmla="*/ 479425 w 479425"/>
                  <a:gd name="connsiteY4" fmla="*/ 278342 h 409577"/>
                  <a:gd name="connsiteX5" fmla="*/ 479425 w 479425"/>
                  <a:gd name="connsiteY5" fmla="*/ 51858 h 409577"/>
                  <a:gd name="connsiteX6" fmla="*/ 427567 w 479425"/>
                  <a:gd name="connsiteY6" fmla="*/ 0 h 409577"/>
                  <a:gd name="connsiteX7" fmla="*/ 51858 w 479425"/>
                  <a:gd name="connsiteY7" fmla="*/ 0 h 409577"/>
                  <a:gd name="connsiteX8" fmla="*/ 0 w 479425"/>
                  <a:gd name="connsiteY8" fmla="*/ 51858 h 409577"/>
                  <a:gd name="connsiteX9" fmla="*/ 0 w 479425"/>
                  <a:gd name="connsiteY9" fmla="*/ 278342 h 409577"/>
                  <a:gd name="connsiteX10" fmla="*/ 51858 w 479425"/>
                  <a:gd name="connsiteY10" fmla="*/ 330200 h 409577"/>
                  <a:gd name="connsiteX11" fmla="*/ 138031 w 479425"/>
                  <a:gd name="connsiteY11" fmla="*/ 330200 h 40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9425" h="409577">
                    <a:moveTo>
                      <a:pt x="168832" y="409577"/>
                    </a:moveTo>
                    <a:lnTo>
                      <a:pt x="310593" y="409577"/>
                    </a:lnTo>
                    <a:lnTo>
                      <a:pt x="341394" y="330200"/>
                    </a:lnTo>
                    <a:lnTo>
                      <a:pt x="427567" y="330200"/>
                    </a:lnTo>
                    <a:cubicBezTo>
                      <a:pt x="456207" y="330200"/>
                      <a:pt x="479425" y="306982"/>
                      <a:pt x="479425" y="278342"/>
                    </a:cubicBezTo>
                    <a:lnTo>
                      <a:pt x="479425" y="51858"/>
                    </a:lnTo>
                    <a:cubicBezTo>
                      <a:pt x="479425" y="23218"/>
                      <a:pt x="456207" y="0"/>
                      <a:pt x="427567" y="0"/>
                    </a:cubicBezTo>
                    <a:lnTo>
                      <a:pt x="51858" y="0"/>
                    </a:lnTo>
                    <a:cubicBezTo>
                      <a:pt x="23218" y="0"/>
                      <a:pt x="0" y="23218"/>
                      <a:pt x="0" y="51858"/>
                    </a:cubicBezTo>
                    <a:lnTo>
                      <a:pt x="0" y="278342"/>
                    </a:lnTo>
                    <a:cubicBezTo>
                      <a:pt x="0" y="306982"/>
                      <a:pt x="23218" y="330200"/>
                      <a:pt x="51858" y="330200"/>
                    </a:cubicBezTo>
                    <a:lnTo>
                      <a:pt x="138031" y="330200"/>
                    </a:lnTo>
                    <a:close/>
                  </a:path>
                </a:pathLst>
              </a:cu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65EFCB30-2F87-8BBB-0CEB-09CE170175B5}"/>
                  </a:ext>
                </a:extLst>
              </p:cNvPr>
              <p:cNvSpPr/>
              <p:nvPr/>
            </p:nvSpPr>
            <p:spPr>
              <a:xfrm>
                <a:off x="3416300" y="-6325227"/>
                <a:ext cx="168275" cy="168275"/>
              </a:xfrm>
              <a:prstGeom prst="ellipse">
                <a:avLst/>
              </a:pr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9730BF2-D3F1-F944-FA56-5B6E29A2B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494" y="186648"/>
              <a:ext cx="344061" cy="34406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ABBB9C-8763-837B-1270-8D034E52F186}"/>
                </a:ext>
              </a:extLst>
            </p:cNvPr>
            <p:cNvSpPr txBox="1"/>
            <p:nvPr/>
          </p:nvSpPr>
          <p:spPr>
            <a:xfrm>
              <a:off x="962366" y="-53256"/>
              <a:ext cx="101475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spc="-300" dirty="0">
                  <a:solidFill>
                    <a:srgbClr val="0070C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결과</a:t>
              </a:r>
              <a:r>
                <a:rPr lang="ko-KR" altLang="en-US" sz="2500" b="1" dirty="0">
                  <a:solidFill>
                    <a:srgbClr val="0F0F0F"/>
                  </a:solidFill>
                  <a:latin typeface="Dynalight" panose="03020502030507070A03" pitchFamily="66" charset="0"/>
                </a:rPr>
                <a:t> 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F1FD6DF-C187-4797-7847-E615146AF722}"/>
              </a:ext>
            </a:extLst>
          </p:cNvPr>
          <p:cNvSpPr txBox="1"/>
          <p:nvPr/>
        </p:nvSpPr>
        <p:spPr>
          <a:xfrm>
            <a:off x="2046677" y="1264163"/>
            <a:ext cx="189814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게시판 북마크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3DDCF3-CC9B-9CAB-55CD-904021F48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811217"/>
            <a:ext cx="6096000" cy="45199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75895E-BD0D-1A31-6448-5F729888E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1217"/>
            <a:ext cx="5991497" cy="45199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1B53A2-EC1B-1CD9-167D-814EEB81784F}"/>
              </a:ext>
            </a:extLst>
          </p:cNvPr>
          <p:cNvSpPr txBox="1"/>
          <p:nvPr/>
        </p:nvSpPr>
        <p:spPr>
          <a:xfrm>
            <a:off x="8386683" y="1264163"/>
            <a:ext cx="151463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쇼츠</a:t>
            </a:r>
            <a:r>
              <a:rPr lang="ko-KR" altLang="en-US" dirty="0"/>
              <a:t> 북마크</a:t>
            </a:r>
          </a:p>
        </p:txBody>
      </p:sp>
    </p:spTree>
    <p:extLst>
      <p:ext uri="{BB962C8B-B14F-4D97-AF65-F5344CB8AC3E}">
        <p14:creationId xmlns:p14="http://schemas.microsoft.com/office/powerpoint/2010/main" val="215572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6CD1D61-656A-3D2A-BB4E-406EC1EB8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936796"/>
              </p:ext>
            </p:extLst>
          </p:nvPr>
        </p:nvGraphicFramePr>
        <p:xfrm>
          <a:off x="1188868" y="816864"/>
          <a:ext cx="9516448" cy="5764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902">
                  <a:extLst>
                    <a:ext uri="{9D8B030D-6E8A-4147-A177-3AD203B41FA5}">
                      <a16:colId xmlns:a16="http://schemas.microsoft.com/office/drawing/2014/main" val="976676298"/>
                    </a:ext>
                  </a:extLst>
                </a:gridCol>
                <a:gridCol w="7588546">
                  <a:extLst>
                    <a:ext uri="{9D8B030D-6E8A-4147-A177-3AD203B41FA5}">
                      <a16:colId xmlns:a16="http://schemas.microsoft.com/office/drawing/2014/main" val="1065240002"/>
                    </a:ext>
                  </a:extLst>
                </a:gridCol>
              </a:tblGrid>
              <a:tr h="533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느낀점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739541"/>
                  </a:ext>
                </a:extLst>
              </a:tr>
              <a:tr h="608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느낀점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프로젝트를 진행하면서 부딪히는 부분들을 점차 깨닫고 서로 </a:t>
                      </a:r>
                      <a:r>
                        <a:rPr lang="ko-KR" altLang="en-US" dirty="0" err="1"/>
                        <a:t>서로</a:t>
                      </a:r>
                      <a:r>
                        <a:rPr lang="ko-KR" altLang="en-US" dirty="0"/>
                        <a:t> 협력하는 부분을 </a:t>
                      </a:r>
                      <a:r>
                        <a:rPr lang="ko-KR" altLang="en-US" dirty="0" err="1"/>
                        <a:t>배운것</a:t>
                      </a:r>
                      <a:r>
                        <a:rPr lang="ko-KR" altLang="en-US" dirty="0"/>
                        <a:t> 같아 팀원들에게 감사합니다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69485"/>
                  </a:ext>
                </a:extLst>
              </a:tr>
              <a:tr h="1299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기능들을 찾으면서 많은 것들을 알아가게 되고 부족한 부분을 채워주는 느낌을 받았으며 저에게 많은 도움이 되었던 것 같습니다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/>
                        <a:t>아직 모르는 부분도 많지만 프로젝트를 하면서 재미를 보았고 더 많은 것들을 해보고 싶다 생각이 들었습니다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963244"/>
                  </a:ext>
                </a:extLst>
              </a:tr>
              <a:tr h="8119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배운 것들을 활용해서 프로젝트에 사용하여 실제로 작동하는 프로그램을 만들어가는 과정들을 경험해 볼 수 있어 의미가 있었고 팀원들과 많은 대화와 업무의 분배 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협력 의 중요성을 </a:t>
                      </a:r>
                      <a:r>
                        <a:rPr lang="ko-KR" altLang="en-US" dirty="0" err="1"/>
                        <a:t>깨달았다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843871"/>
                  </a:ext>
                </a:extLst>
              </a:tr>
              <a:tr h="1299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준혁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좋은 팀원들과 함께 </a:t>
                      </a:r>
                      <a:r>
                        <a:rPr lang="ko-KR" altLang="en-US" dirty="0" err="1"/>
                        <a:t>할수</a:t>
                      </a:r>
                      <a:r>
                        <a:rPr lang="ko-KR" altLang="en-US" dirty="0"/>
                        <a:t> 있었음에 너무나 감사하다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협업하는 매 순간이 즐거웠고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새로운 기능을 구현하는 매 순간이 설레었으며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새로운 지식을 </a:t>
                      </a:r>
                      <a:r>
                        <a:rPr lang="ko-KR" altLang="en-US" dirty="0" err="1"/>
                        <a:t>얻을때마다</a:t>
                      </a:r>
                      <a:r>
                        <a:rPr lang="ko-KR" altLang="en-US" dirty="0"/>
                        <a:t> 짜릿했다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이 경험을 통해 프로젝트를 </a:t>
                      </a:r>
                      <a:r>
                        <a:rPr lang="ko-KR" altLang="en-US" dirty="0" err="1"/>
                        <a:t>진행하는것이</a:t>
                      </a:r>
                      <a:r>
                        <a:rPr lang="ko-KR" altLang="en-US" dirty="0"/>
                        <a:t>  얼마나 즐거운 일인지 </a:t>
                      </a:r>
                      <a:r>
                        <a:rPr lang="ko-KR" altLang="en-US" dirty="0" err="1"/>
                        <a:t>깨달았다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다음 프로젝트가 기다려지게 </a:t>
                      </a:r>
                      <a:r>
                        <a:rPr lang="ko-KR" altLang="en-US" dirty="0" err="1"/>
                        <a:t>만들정도로</a:t>
                      </a:r>
                      <a:r>
                        <a:rPr lang="ko-KR" altLang="en-US" dirty="0"/>
                        <a:t> 행복한 시간이었다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05591"/>
                  </a:ext>
                </a:extLst>
              </a:tr>
              <a:tr h="8119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느낀점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부족한 부분을 더 </a:t>
                      </a:r>
                      <a:r>
                        <a:rPr lang="ko-KR" altLang="en-US" dirty="0" err="1"/>
                        <a:t>공부해야겠다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다음에 다른 프로젝트를 하게 된다면 시간을 좀 더 아껴서 써야겠다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시간이 많은 거 같았는데 순식간에 한달이 지났다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374435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7BC3D24-F00F-EF97-1AD1-75C99ED0D7D4}"/>
              </a:ext>
            </a:extLst>
          </p:cNvPr>
          <p:cNvGrpSpPr/>
          <p:nvPr/>
        </p:nvGrpSpPr>
        <p:grpSpPr>
          <a:xfrm>
            <a:off x="0" y="-53256"/>
            <a:ext cx="12192000" cy="769441"/>
            <a:chOff x="0" y="-53256"/>
            <a:chExt cx="12192000" cy="76944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71E9AB8-DCB0-A9A1-E69E-0BF53986DDB5}"/>
                </a:ext>
              </a:extLst>
            </p:cNvPr>
            <p:cNvGrpSpPr/>
            <p:nvPr/>
          </p:nvGrpSpPr>
          <p:grpSpPr>
            <a:xfrm>
              <a:off x="0" y="-1667"/>
              <a:ext cx="12192000" cy="706614"/>
              <a:chOff x="0" y="-1667"/>
              <a:chExt cx="12192000" cy="83864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B33351E-D020-9E32-008A-CEA424AD09E7}"/>
                  </a:ext>
                </a:extLst>
              </p:cNvPr>
              <p:cNvSpPr/>
              <p:nvPr/>
            </p:nvSpPr>
            <p:spPr>
              <a:xfrm>
                <a:off x="0" y="32005"/>
                <a:ext cx="12192000" cy="804968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2F3219D-9CBD-16AD-5A83-8B05D40EFF88}"/>
                  </a:ext>
                </a:extLst>
              </p:cNvPr>
              <p:cNvSpPr/>
              <p:nvPr/>
            </p:nvSpPr>
            <p:spPr>
              <a:xfrm>
                <a:off x="0" y="-1667"/>
                <a:ext cx="12192000" cy="804969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A36C054-8375-FD73-3CC2-C2D0D1F001C7}"/>
                </a:ext>
              </a:extLst>
            </p:cNvPr>
            <p:cNvGrpSpPr/>
            <p:nvPr/>
          </p:nvGrpSpPr>
          <p:grpSpPr>
            <a:xfrm>
              <a:off x="327196" y="199913"/>
              <a:ext cx="307974" cy="263104"/>
              <a:chOff x="3260725" y="-6476667"/>
              <a:chExt cx="479425" cy="409577"/>
            </a:xfrm>
          </p:grpSpPr>
          <p:sp>
            <p:nvSpPr>
              <p:cNvPr id="8" name="자유형 24">
                <a:extLst>
                  <a:ext uri="{FF2B5EF4-FFF2-40B4-BE49-F238E27FC236}">
                    <a16:creationId xmlns:a16="http://schemas.microsoft.com/office/drawing/2014/main" id="{9373FA48-4E64-9606-92D4-45F7DD6CB18A}"/>
                  </a:ext>
                </a:extLst>
              </p:cNvPr>
              <p:cNvSpPr/>
              <p:nvPr/>
            </p:nvSpPr>
            <p:spPr>
              <a:xfrm flipV="1">
                <a:off x="3260725" y="-6476667"/>
                <a:ext cx="479425" cy="409577"/>
              </a:xfrm>
              <a:custGeom>
                <a:avLst/>
                <a:gdLst>
                  <a:gd name="connsiteX0" fmla="*/ 168832 w 479425"/>
                  <a:gd name="connsiteY0" fmla="*/ 409577 h 409577"/>
                  <a:gd name="connsiteX1" fmla="*/ 310593 w 479425"/>
                  <a:gd name="connsiteY1" fmla="*/ 409577 h 409577"/>
                  <a:gd name="connsiteX2" fmla="*/ 341394 w 479425"/>
                  <a:gd name="connsiteY2" fmla="*/ 330200 h 409577"/>
                  <a:gd name="connsiteX3" fmla="*/ 427567 w 479425"/>
                  <a:gd name="connsiteY3" fmla="*/ 330200 h 409577"/>
                  <a:gd name="connsiteX4" fmla="*/ 479425 w 479425"/>
                  <a:gd name="connsiteY4" fmla="*/ 278342 h 409577"/>
                  <a:gd name="connsiteX5" fmla="*/ 479425 w 479425"/>
                  <a:gd name="connsiteY5" fmla="*/ 51858 h 409577"/>
                  <a:gd name="connsiteX6" fmla="*/ 427567 w 479425"/>
                  <a:gd name="connsiteY6" fmla="*/ 0 h 409577"/>
                  <a:gd name="connsiteX7" fmla="*/ 51858 w 479425"/>
                  <a:gd name="connsiteY7" fmla="*/ 0 h 409577"/>
                  <a:gd name="connsiteX8" fmla="*/ 0 w 479425"/>
                  <a:gd name="connsiteY8" fmla="*/ 51858 h 409577"/>
                  <a:gd name="connsiteX9" fmla="*/ 0 w 479425"/>
                  <a:gd name="connsiteY9" fmla="*/ 278342 h 409577"/>
                  <a:gd name="connsiteX10" fmla="*/ 51858 w 479425"/>
                  <a:gd name="connsiteY10" fmla="*/ 330200 h 409577"/>
                  <a:gd name="connsiteX11" fmla="*/ 138031 w 479425"/>
                  <a:gd name="connsiteY11" fmla="*/ 330200 h 40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9425" h="409577">
                    <a:moveTo>
                      <a:pt x="168832" y="409577"/>
                    </a:moveTo>
                    <a:lnTo>
                      <a:pt x="310593" y="409577"/>
                    </a:lnTo>
                    <a:lnTo>
                      <a:pt x="341394" y="330200"/>
                    </a:lnTo>
                    <a:lnTo>
                      <a:pt x="427567" y="330200"/>
                    </a:lnTo>
                    <a:cubicBezTo>
                      <a:pt x="456207" y="330200"/>
                      <a:pt x="479425" y="306982"/>
                      <a:pt x="479425" y="278342"/>
                    </a:cubicBezTo>
                    <a:lnTo>
                      <a:pt x="479425" y="51858"/>
                    </a:lnTo>
                    <a:cubicBezTo>
                      <a:pt x="479425" y="23218"/>
                      <a:pt x="456207" y="0"/>
                      <a:pt x="427567" y="0"/>
                    </a:cubicBezTo>
                    <a:lnTo>
                      <a:pt x="51858" y="0"/>
                    </a:lnTo>
                    <a:cubicBezTo>
                      <a:pt x="23218" y="0"/>
                      <a:pt x="0" y="23218"/>
                      <a:pt x="0" y="51858"/>
                    </a:cubicBezTo>
                    <a:lnTo>
                      <a:pt x="0" y="278342"/>
                    </a:lnTo>
                    <a:cubicBezTo>
                      <a:pt x="0" y="306982"/>
                      <a:pt x="23218" y="330200"/>
                      <a:pt x="51858" y="330200"/>
                    </a:cubicBezTo>
                    <a:lnTo>
                      <a:pt x="138031" y="330200"/>
                    </a:lnTo>
                    <a:close/>
                  </a:path>
                </a:pathLst>
              </a:cu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6703FEF-E247-EB90-559F-E42300E5EA73}"/>
                  </a:ext>
                </a:extLst>
              </p:cNvPr>
              <p:cNvSpPr/>
              <p:nvPr/>
            </p:nvSpPr>
            <p:spPr>
              <a:xfrm>
                <a:off x="3416300" y="-6325227"/>
                <a:ext cx="168275" cy="168275"/>
              </a:xfrm>
              <a:prstGeom prst="ellipse">
                <a:avLst/>
              </a:pr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55CDDB5-FC56-6E5B-2A64-A8FBDACA0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494" y="186648"/>
              <a:ext cx="344061" cy="3440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4856FA-26A6-7901-193B-EFFBB6661C33}"/>
                </a:ext>
              </a:extLst>
            </p:cNvPr>
            <p:cNvSpPr txBox="1"/>
            <p:nvPr/>
          </p:nvSpPr>
          <p:spPr>
            <a:xfrm>
              <a:off x="962366" y="-53256"/>
              <a:ext cx="101475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spc="-300" dirty="0">
                  <a:solidFill>
                    <a:srgbClr val="0070C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프로젝트 후기</a:t>
              </a:r>
              <a:r>
                <a:rPr lang="ko-KR" altLang="en-US" sz="2500" b="1" dirty="0">
                  <a:solidFill>
                    <a:srgbClr val="0F0F0F"/>
                  </a:solidFill>
                  <a:latin typeface="Dynalight" panose="03020502030507070A03" pitchFamily="66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4274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762491" y="2369984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888965" y="2496459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</a:t>
            </a:r>
            <a:endParaRPr lang="ko-KR" altLang="en-US" sz="6000" b="1" dirty="0">
              <a:solidFill>
                <a:schemeClr val="accent1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526409" y="2369984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652883" y="2496459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6000" b="1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253871" y="2369984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6380345" y="2496459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6000" b="1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57100" y="531364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바탕체" panose="02030609000101010101" pitchFamily="17" charset="-127"/>
                <a:ea typeface="바탕체" panose="02030609000101010101" pitchFamily="17" charset="-127"/>
              </a:rPr>
              <a:t>프로젝트 개요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52883" y="525828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바탕체" panose="02030609000101010101" pitchFamily="17" charset="-127"/>
                <a:ea typeface="바탕체" panose="02030609000101010101" pitchFamily="17" charset="-127"/>
              </a:rPr>
              <a:t>팀 구성 및 역할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53871" y="5300144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바탕체" panose="02030609000101010101" pitchFamily="17" charset="-127"/>
                <a:ea typeface="바탕체" panose="02030609000101010101" pitchFamily="17" charset="-127"/>
              </a:rPr>
              <a:t>프로젝트 수행 과정</a:t>
            </a:r>
          </a:p>
        </p:txBody>
      </p:sp>
      <p:sp>
        <p:nvSpPr>
          <p:cNvPr id="2" name="이등변 삼각형 1"/>
          <p:cNvSpPr/>
          <p:nvPr/>
        </p:nvSpPr>
        <p:spPr>
          <a:xfrm rot="5400000">
            <a:off x="4901742" y="1281425"/>
            <a:ext cx="272007" cy="17866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D8E5E38-9626-4298-89CA-C9B16B1FACB1}"/>
              </a:ext>
            </a:extLst>
          </p:cNvPr>
          <p:cNvSpPr/>
          <p:nvPr/>
        </p:nvSpPr>
        <p:spPr>
          <a:xfrm>
            <a:off x="8972492" y="2369984"/>
            <a:ext cx="2492304" cy="2492304"/>
          </a:xfrm>
          <a:prstGeom prst="ellipse">
            <a:avLst/>
          </a:prstGeom>
          <a:noFill/>
          <a:ln w="76200">
            <a:gradFill flip="none" rotWithShape="1">
              <a:gsLst>
                <a:gs pos="35000">
                  <a:srgbClr val="E6466D"/>
                </a:gs>
                <a:gs pos="27000">
                  <a:srgbClr val="624CC8"/>
                </a:gs>
                <a:gs pos="80000">
                  <a:srgbClr val="FF9248"/>
                </a:gs>
                <a:gs pos="11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46F1C6B-A2F6-4C0D-BA3F-A19C6698A76F}"/>
              </a:ext>
            </a:extLst>
          </p:cNvPr>
          <p:cNvSpPr/>
          <p:nvPr/>
        </p:nvSpPr>
        <p:spPr>
          <a:xfrm>
            <a:off x="9098966" y="2496459"/>
            <a:ext cx="2239356" cy="2239354"/>
          </a:xfrm>
          <a:prstGeom prst="ellipse">
            <a:avLst/>
          </a:prstGeom>
          <a:noFill/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endParaRPr lang="ko-KR" altLang="en-US" sz="6000" b="1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AA2B2-A0CC-4511-B7B9-2C8311537526}"/>
              </a:ext>
            </a:extLst>
          </p:cNvPr>
          <p:cNvSpPr txBox="1"/>
          <p:nvPr/>
        </p:nvSpPr>
        <p:spPr>
          <a:xfrm>
            <a:off x="8972492" y="5258289"/>
            <a:ext cx="2837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바탕체" panose="02030609000101010101" pitchFamily="17" charset="-127"/>
                <a:ea typeface="바탕체" panose="02030609000101010101" pitchFamily="17" charset="-127"/>
              </a:rPr>
              <a:t>프로젝트 수행 결과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4C3EB8-B730-AE47-0E30-4FD3737754C7}"/>
              </a:ext>
            </a:extLst>
          </p:cNvPr>
          <p:cNvGrpSpPr/>
          <p:nvPr/>
        </p:nvGrpSpPr>
        <p:grpSpPr>
          <a:xfrm>
            <a:off x="0" y="0"/>
            <a:ext cx="12192000" cy="769441"/>
            <a:chOff x="0" y="-31293"/>
            <a:chExt cx="12192000" cy="769441"/>
          </a:xfrm>
        </p:grpSpPr>
        <p:grpSp>
          <p:nvGrpSpPr>
            <p:cNvPr id="6" name="그룹 5"/>
            <p:cNvGrpSpPr/>
            <p:nvPr/>
          </p:nvGrpSpPr>
          <p:grpSpPr>
            <a:xfrm>
              <a:off x="0" y="-1667"/>
              <a:ext cx="12192000" cy="706614"/>
              <a:chOff x="0" y="-1667"/>
              <a:chExt cx="12192000" cy="838640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0" y="32005"/>
                <a:ext cx="12192000" cy="804968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0" y="-1667"/>
                <a:ext cx="12192000" cy="804968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327196" y="199913"/>
              <a:ext cx="307974" cy="263104"/>
              <a:chOff x="3260725" y="-6476667"/>
              <a:chExt cx="479425" cy="409577"/>
            </a:xfrm>
          </p:grpSpPr>
          <p:sp>
            <p:nvSpPr>
              <p:cNvPr id="25" name="자유형 24"/>
              <p:cNvSpPr/>
              <p:nvPr/>
            </p:nvSpPr>
            <p:spPr>
              <a:xfrm flipV="1">
                <a:off x="3260725" y="-6476667"/>
                <a:ext cx="479425" cy="409577"/>
              </a:xfrm>
              <a:custGeom>
                <a:avLst/>
                <a:gdLst>
                  <a:gd name="connsiteX0" fmla="*/ 168832 w 479425"/>
                  <a:gd name="connsiteY0" fmla="*/ 409577 h 409577"/>
                  <a:gd name="connsiteX1" fmla="*/ 310593 w 479425"/>
                  <a:gd name="connsiteY1" fmla="*/ 409577 h 409577"/>
                  <a:gd name="connsiteX2" fmla="*/ 341394 w 479425"/>
                  <a:gd name="connsiteY2" fmla="*/ 330200 h 409577"/>
                  <a:gd name="connsiteX3" fmla="*/ 427567 w 479425"/>
                  <a:gd name="connsiteY3" fmla="*/ 330200 h 409577"/>
                  <a:gd name="connsiteX4" fmla="*/ 479425 w 479425"/>
                  <a:gd name="connsiteY4" fmla="*/ 278342 h 409577"/>
                  <a:gd name="connsiteX5" fmla="*/ 479425 w 479425"/>
                  <a:gd name="connsiteY5" fmla="*/ 51858 h 409577"/>
                  <a:gd name="connsiteX6" fmla="*/ 427567 w 479425"/>
                  <a:gd name="connsiteY6" fmla="*/ 0 h 409577"/>
                  <a:gd name="connsiteX7" fmla="*/ 51858 w 479425"/>
                  <a:gd name="connsiteY7" fmla="*/ 0 h 409577"/>
                  <a:gd name="connsiteX8" fmla="*/ 0 w 479425"/>
                  <a:gd name="connsiteY8" fmla="*/ 51858 h 409577"/>
                  <a:gd name="connsiteX9" fmla="*/ 0 w 479425"/>
                  <a:gd name="connsiteY9" fmla="*/ 278342 h 409577"/>
                  <a:gd name="connsiteX10" fmla="*/ 51858 w 479425"/>
                  <a:gd name="connsiteY10" fmla="*/ 330200 h 409577"/>
                  <a:gd name="connsiteX11" fmla="*/ 138031 w 479425"/>
                  <a:gd name="connsiteY11" fmla="*/ 330200 h 40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9425" h="409577">
                    <a:moveTo>
                      <a:pt x="168832" y="409577"/>
                    </a:moveTo>
                    <a:lnTo>
                      <a:pt x="310593" y="409577"/>
                    </a:lnTo>
                    <a:lnTo>
                      <a:pt x="341394" y="330200"/>
                    </a:lnTo>
                    <a:lnTo>
                      <a:pt x="427567" y="330200"/>
                    </a:lnTo>
                    <a:cubicBezTo>
                      <a:pt x="456207" y="330200"/>
                      <a:pt x="479425" y="306982"/>
                      <a:pt x="479425" y="278342"/>
                    </a:cubicBezTo>
                    <a:lnTo>
                      <a:pt x="479425" y="51858"/>
                    </a:lnTo>
                    <a:cubicBezTo>
                      <a:pt x="479425" y="23218"/>
                      <a:pt x="456207" y="0"/>
                      <a:pt x="427567" y="0"/>
                    </a:cubicBezTo>
                    <a:lnTo>
                      <a:pt x="51858" y="0"/>
                    </a:lnTo>
                    <a:cubicBezTo>
                      <a:pt x="23218" y="0"/>
                      <a:pt x="0" y="23218"/>
                      <a:pt x="0" y="51858"/>
                    </a:cubicBezTo>
                    <a:lnTo>
                      <a:pt x="0" y="278342"/>
                    </a:lnTo>
                    <a:cubicBezTo>
                      <a:pt x="0" y="306982"/>
                      <a:pt x="23218" y="330200"/>
                      <a:pt x="51858" y="330200"/>
                    </a:cubicBezTo>
                    <a:lnTo>
                      <a:pt x="138031" y="330200"/>
                    </a:lnTo>
                    <a:close/>
                  </a:path>
                </a:pathLst>
              </a:cu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3416300" y="-6325227"/>
                <a:ext cx="168275" cy="168275"/>
              </a:xfrm>
              <a:prstGeom prst="ellipse">
                <a:avLst/>
              </a:pr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494" y="186648"/>
              <a:ext cx="344061" cy="344061"/>
            </a:xfrm>
            <a:prstGeom prst="rect">
              <a:avLst/>
            </a:prstGeom>
            <a:noFill/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AFA8AC-F22B-4566-9CA6-AA101C4F34ED}"/>
                </a:ext>
              </a:extLst>
            </p:cNvPr>
            <p:cNvSpPr txBox="1"/>
            <p:nvPr/>
          </p:nvSpPr>
          <p:spPr>
            <a:xfrm>
              <a:off x="944916" y="-31293"/>
              <a:ext cx="101475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spc="-300" dirty="0">
                  <a:solidFill>
                    <a:srgbClr val="0070C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목차</a:t>
              </a:r>
              <a:r>
                <a:rPr lang="ko-KR" altLang="en-US" sz="2500" b="1" dirty="0">
                  <a:solidFill>
                    <a:srgbClr val="0F0F0F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 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6AE068C-749F-956E-0169-E9F83BC059ED}"/>
              </a:ext>
            </a:extLst>
          </p:cNvPr>
          <p:cNvSpPr txBox="1"/>
          <p:nvPr/>
        </p:nvSpPr>
        <p:spPr>
          <a:xfrm>
            <a:off x="5233769" y="1199601"/>
            <a:ext cx="262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accent1"/>
                  </a:solidFill>
                </a:ln>
                <a:latin typeface="HY엽서M" panose="02030600000101010101" pitchFamily="18" charset="-127"/>
                <a:ea typeface="HY엽서M" panose="02030600000101010101" pitchFamily="18" charset="-127"/>
              </a:rPr>
              <a:t>SNS </a:t>
            </a:r>
            <a:r>
              <a:rPr lang="ko-KR" altLang="en-US" dirty="0">
                <a:ln>
                  <a:solidFill>
                    <a:schemeClr val="accent1"/>
                  </a:solidFill>
                </a:ln>
                <a:latin typeface="HY엽서M" panose="02030600000101010101" pitchFamily="18" charset="-127"/>
                <a:ea typeface="HY엽서M" panose="02030600000101010101" pitchFamily="18" charset="-127"/>
              </a:rPr>
              <a:t>프로젝트</a:t>
            </a:r>
          </a:p>
        </p:txBody>
      </p:sp>
    </p:spTree>
    <p:extLst>
      <p:ext uri="{BB962C8B-B14F-4D97-AF65-F5344CB8AC3E}">
        <p14:creationId xmlns:p14="http://schemas.microsoft.com/office/powerpoint/2010/main" val="1165649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세로 텍스트 개체 틀 3">
            <a:extLst>
              <a:ext uri="{FF2B5EF4-FFF2-40B4-BE49-F238E27FC236}">
                <a16:creationId xmlns:a16="http://schemas.microsoft.com/office/drawing/2014/main" id="{1B78E970-1A47-418E-737B-ADD73DEF6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898699" y="365124"/>
            <a:ext cx="4593541" cy="5776925"/>
          </a:xfrm>
        </p:spPr>
        <p:txBody>
          <a:bodyPr vert="horz"/>
          <a:lstStyle/>
          <a:p>
            <a:pPr marL="0" indent="0" algn="ctr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BC46CA-6944-954D-FFBA-B6B9095B3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57" y="821389"/>
            <a:ext cx="3994701" cy="5654672"/>
          </a:xfrm>
          <a:prstGeom prst="rect">
            <a:avLst/>
          </a:prstGeom>
          <a:solidFill>
            <a:srgbClr val="FF8484"/>
          </a:solidFill>
          <a:scene3d>
            <a:camera prst="orthographicFront">
              <a:rot lat="180000" lon="180000" rev="480000"/>
            </a:camera>
            <a:lightRig rig="threePt" dir="t"/>
          </a:scene3d>
          <a:sp3d z="1905000"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B2B1B9B-959F-AD44-C591-04EC43225D4F}"/>
              </a:ext>
            </a:extLst>
          </p:cNvPr>
          <p:cNvGrpSpPr/>
          <p:nvPr/>
        </p:nvGrpSpPr>
        <p:grpSpPr>
          <a:xfrm>
            <a:off x="0" y="-89738"/>
            <a:ext cx="12192000" cy="794685"/>
            <a:chOff x="0" y="-89738"/>
            <a:chExt cx="12192000" cy="79468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7187576-1427-40F8-4099-3775BD1FE3E4}"/>
                </a:ext>
              </a:extLst>
            </p:cNvPr>
            <p:cNvGrpSpPr/>
            <p:nvPr/>
          </p:nvGrpSpPr>
          <p:grpSpPr>
            <a:xfrm>
              <a:off x="0" y="-1667"/>
              <a:ext cx="12192000" cy="706614"/>
              <a:chOff x="0" y="-1667"/>
              <a:chExt cx="12192000" cy="83864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F8A8D94-A89F-C98D-A82F-39A9D544BBDF}"/>
                  </a:ext>
                </a:extLst>
              </p:cNvPr>
              <p:cNvSpPr/>
              <p:nvPr/>
            </p:nvSpPr>
            <p:spPr>
              <a:xfrm>
                <a:off x="0" y="32005"/>
                <a:ext cx="12192000" cy="804968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ED0EFED-2653-599B-B97F-1DE17A31823C}"/>
                  </a:ext>
                </a:extLst>
              </p:cNvPr>
              <p:cNvSpPr/>
              <p:nvPr/>
            </p:nvSpPr>
            <p:spPr>
              <a:xfrm>
                <a:off x="0" y="-1667"/>
                <a:ext cx="12192000" cy="804968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7975618-B24C-67C6-6570-6061C77CFA59}"/>
                </a:ext>
              </a:extLst>
            </p:cNvPr>
            <p:cNvGrpSpPr/>
            <p:nvPr/>
          </p:nvGrpSpPr>
          <p:grpSpPr>
            <a:xfrm>
              <a:off x="327196" y="199913"/>
              <a:ext cx="307974" cy="263104"/>
              <a:chOff x="3260725" y="-6476667"/>
              <a:chExt cx="479425" cy="409577"/>
            </a:xfrm>
          </p:grpSpPr>
          <p:sp>
            <p:nvSpPr>
              <p:cNvPr id="8" name="자유형 24">
                <a:extLst>
                  <a:ext uri="{FF2B5EF4-FFF2-40B4-BE49-F238E27FC236}">
                    <a16:creationId xmlns:a16="http://schemas.microsoft.com/office/drawing/2014/main" id="{1E8844BC-4D08-03C5-53B7-DFC6F811F80F}"/>
                  </a:ext>
                </a:extLst>
              </p:cNvPr>
              <p:cNvSpPr/>
              <p:nvPr/>
            </p:nvSpPr>
            <p:spPr>
              <a:xfrm flipV="1">
                <a:off x="3260725" y="-6476667"/>
                <a:ext cx="479425" cy="409577"/>
              </a:xfrm>
              <a:custGeom>
                <a:avLst/>
                <a:gdLst>
                  <a:gd name="connsiteX0" fmla="*/ 168832 w 479425"/>
                  <a:gd name="connsiteY0" fmla="*/ 409577 h 409577"/>
                  <a:gd name="connsiteX1" fmla="*/ 310593 w 479425"/>
                  <a:gd name="connsiteY1" fmla="*/ 409577 h 409577"/>
                  <a:gd name="connsiteX2" fmla="*/ 341394 w 479425"/>
                  <a:gd name="connsiteY2" fmla="*/ 330200 h 409577"/>
                  <a:gd name="connsiteX3" fmla="*/ 427567 w 479425"/>
                  <a:gd name="connsiteY3" fmla="*/ 330200 h 409577"/>
                  <a:gd name="connsiteX4" fmla="*/ 479425 w 479425"/>
                  <a:gd name="connsiteY4" fmla="*/ 278342 h 409577"/>
                  <a:gd name="connsiteX5" fmla="*/ 479425 w 479425"/>
                  <a:gd name="connsiteY5" fmla="*/ 51858 h 409577"/>
                  <a:gd name="connsiteX6" fmla="*/ 427567 w 479425"/>
                  <a:gd name="connsiteY6" fmla="*/ 0 h 409577"/>
                  <a:gd name="connsiteX7" fmla="*/ 51858 w 479425"/>
                  <a:gd name="connsiteY7" fmla="*/ 0 h 409577"/>
                  <a:gd name="connsiteX8" fmla="*/ 0 w 479425"/>
                  <a:gd name="connsiteY8" fmla="*/ 51858 h 409577"/>
                  <a:gd name="connsiteX9" fmla="*/ 0 w 479425"/>
                  <a:gd name="connsiteY9" fmla="*/ 278342 h 409577"/>
                  <a:gd name="connsiteX10" fmla="*/ 51858 w 479425"/>
                  <a:gd name="connsiteY10" fmla="*/ 330200 h 409577"/>
                  <a:gd name="connsiteX11" fmla="*/ 138031 w 479425"/>
                  <a:gd name="connsiteY11" fmla="*/ 330200 h 40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9425" h="409577">
                    <a:moveTo>
                      <a:pt x="168832" y="409577"/>
                    </a:moveTo>
                    <a:lnTo>
                      <a:pt x="310593" y="409577"/>
                    </a:lnTo>
                    <a:lnTo>
                      <a:pt x="341394" y="330200"/>
                    </a:lnTo>
                    <a:lnTo>
                      <a:pt x="427567" y="330200"/>
                    </a:lnTo>
                    <a:cubicBezTo>
                      <a:pt x="456207" y="330200"/>
                      <a:pt x="479425" y="306982"/>
                      <a:pt x="479425" y="278342"/>
                    </a:cubicBezTo>
                    <a:lnTo>
                      <a:pt x="479425" y="51858"/>
                    </a:lnTo>
                    <a:cubicBezTo>
                      <a:pt x="479425" y="23218"/>
                      <a:pt x="456207" y="0"/>
                      <a:pt x="427567" y="0"/>
                    </a:cubicBezTo>
                    <a:lnTo>
                      <a:pt x="51858" y="0"/>
                    </a:lnTo>
                    <a:cubicBezTo>
                      <a:pt x="23218" y="0"/>
                      <a:pt x="0" y="23218"/>
                      <a:pt x="0" y="51858"/>
                    </a:cubicBezTo>
                    <a:lnTo>
                      <a:pt x="0" y="278342"/>
                    </a:lnTo>
                    <a:cubicBezTo>
                      <a:pt x="0" y="306982"/>
                      <a:pt x="23218" y="330200"/>
                      <a:pt x="51858" y="330200"/>
                    </a:cubicBezTo>
                    <a:lnTo>
                      <a:pt x="138031" y="330200"/>
                    </a:lnTo>
                    <a:close/>
                  </a:path>
                </a:pathLst>
              </a:cu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6F5B6B83-F374-1E8F-32AF-573E24F49B97}"/>
                  </a:ext>
                </a:extLst>
              </p:cNvPr>
              <p:cNvSpPr/>
              <p:nvPr/>
            </p:nvSpPr>
            <p:spPr>
              <a:xfrm>
                <a:off x="3416300" y="-6325227"/>
                <a:ext cx="168275" cy="168275"/>
              </a:xfrm>
              <a:prstGeom prst="ellipse">
                <a:avLst/>
              </a:pr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5BBC1A9-3846-DC07-2C7C-6FD692EA3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494" y="186648"/>
              <a:ext cx="344061" cy="3440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3A1E25-D443-CB78-85D8-D08EDB880FD2}"/>
                </a:ext>
              </a:extLst>
            </p:cNvPr>
            <p:cNvSpPr txBox="1"/>
            <p:nvPr/>
          </p:nvSpPr>
          <p:spPr>
            <a:xfrm>
              <a:off x="1122169" y="-89738"/>
              <a:ext cx="101475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spc="-300" dirty="0">
                  <a:solidFill>
                    <a:srgbClr val="0070C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주제 선정 이유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A7B4D3B6-4B44-F9B9-2F0B-7A962DEDC70F}"/>
              </a:ext>
            </a:extLst>
          </p:cNvPr>
          <p:cNvSpPr txBox="1"/>
          <p:nvPr/>
        </p:nvSpPr>
        <p:spPr>
          <a:xfrm>
            <a:off x="6198251" y="1618806"/>
            <a:ext cx="55162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소비자의 요구를 따라갈 수 있는 프로그래머가 되기 위한 프로젝트	</a:t>
            </a:r>
            <a:endParaRPr lang="en-US" altLang="ko-KR" sz="2000" dirty="0">
              <a:solidFill>
                <a:srgbClr val="0F0F0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ko-KR" altLang="en-US" sz="2000" dirty="0">
              <a:solidFill>
                <a:srgbClr val="0F0F0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유기적인 데이터로 인한 협동성 증가 </a:t>
            </a:r>
          </a:p>
          <a:p>
            <a:endParaRPr lang="ko-KR" altLang="en-US" sz="2000" dirty="0">
              <a:solidFill>
                <a:srgbClr val="0F0F0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 종류를 </a:t>
            </a:r>
            <a:r>
              <a:rPr lang="ko-KR" altLang="en-US" sz="2000" dirty="0" err="1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따지지않고</a:t>
            </a:r>
            <a:r>
              <a:rPr lang="ko-KR" altLang="en-US" sz="20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추가하여 구현 가능</a:t>
            </a:r>
            <a:endParaRPr lang="en-US" altLang="ko-KR" sz="2000" dirty="0">
              <a:solidFill>
                <a:srgbClr val="0F0F0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		</a:t>
            </a:r>
          </a:p>
          <a:p>
            <a:r>
              <a:rPr lang="ko-KR" altLang="en-US" sz="20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학원 </a:t>
            </a:r>
            <a:r>
              <a:rPr lang="ko-KR" altLang="en-US" sz="2000" dirty="0" err="1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과정중</a:t>
            </a:r>
            <a:r>
              <a:rPr lang="ko-KR" altLang="en-US" sz="20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dirty="0" err="1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배운걸</a:t>
            </a:r>
            <a:r>
              <a:rPr lang="ko-KR" altLang="en-US" sz="20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실습하기 용이</a:t>
            </a:r>
          </a:p>
          <a:p>
            <a:endParaRPr lang="ko-KR" altLang="en-US" sz="2000" dirty="0">
              <a:solidFill>
                <a:srgbClr val="0F0F0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실생활에서 자주 사용하는 웹</a:t>
            </a:r>
            <a:r>
              <a:rPr lang="en-US" altLang="ko-KR" sz="20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sz="20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어플을 구현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79171DB-20A7-425D-D678-9B0061C50036}"/>
              </a:ext>
            </a:extLst>
          </p:cNvPr>
          <p:cNvGrpSpPr/>
          <p:nvPr/>
        </p:nvGrpSpPr>
        <p:grpSpPr>
          <a:xfrm>
            <a:off x="5608484" y="1722481"/>
            <a:ext cx="487516" cy="2940290"/>
            <a:chOff x="5599611" y="1850757"/>
            <a:chExt cx="487516" cy="2940290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80E13DD1-15EF-457D-6054-3AB4A9FE3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4" r="4284" b="12363"/>
            <a:stretch>
              <a:fillRect/>
            </a:stretch>
          </p:blipFill>
          <p:spPr>
            <a:xfrm>
              <a:off x="5600301" y="1850757"/>
              <a:ext cx="486826" cy="329611"/>
            </a:xfrm>
            <a:custGeom>
              <a:avLst/>
              <a:gdLst>
                <a:gd name="connsiteX0" fmla="*/ 692651 w 3795296"/>
                <a:gd name="connsiteY0" fmla="*/ 0 h 3363523"/>
                <a:gd name="connsiteX1" fmla="*/ 3102646 w 3795296"/>
                <a:gd name="connsiteY1" fmla="*/ 0 h 3363523"/>
                <a:gd name="connsiteX2" fmla="*/ 3104728 w 3795296"/>
                <a:gd name="connsiteY2" fmla="*/ 1558 h 3363523"/>
                <a:gd name="connsiteX3" fmla="*/ 3795296 w 3795296"/>
                <a:gd name="connsiteY3" fmla="*/ 1465875 h 3363523"/>
                <a:gd name="connsiteX4" fmla="*/ 1897648 w 3795296"/>
                <a:gd name="connsiteY4" fmla="*/ 3363523 h 3363523"/>
                <a:gd name="connsiteX5" fmla="*/ 0 w 3795296"/>
                <a:gd name="connsiteY5" fmla="*/ 1465875 h 3363523"/>
                <a:gd name="connsiteX6" fmla="*/ 690568 w 3795296"/>
                <a:gd name="connsiteY6" fmla="*/ 1558 h 336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95296" h="3363523">
                  <a:moveTo>
                    <a:pt x="692651" y="0"/>
                  </a:moveTo>
                  <a:lnTo>
                    <a:pt x="3102646" y="0"/>
                  </a:lnTo>
                  <a:lnTo>
                    <a:pt x="3104728" y="1558"/>
                  </a:lnTo>
                  <a:cubicBezTo>
                    <a:pt x="3526476" y="349614"/>
                    <a:pt x="3795296" y="876352"/>
                    <a:pt x="3795296" y="1465875"/>
                  </a:cubicBezTo>
                  <a:cubicBezTo>
                    <a:pt x="3795296" y="2513917"/>
                    <a:pt x="2945690" y="3363523"/>
                    <a:pt x="1897648" y="3363523"/>
                  </a:cubicBezTo>
                  <a:cubicBezTo>
                    <a:pt x="849606" y="3363523"/>
                    <a:pt x="0" y="2513917"/>
                    <a:pt x="0" y="1465875"/>
                  </a:cubicBezTo>
                  <a:cubicBezTo>
                    <a:pt x="0" y="876352"/>
                    <a:pt x="268821" y="349614"/>
                    <a:pt x="690568" y="1558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821A5CCA-6E13-C38A-DFCD-860C4CF04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69" t="29397" r="25712" b="9570"/>
            <a:stretch>
              <a:fillRect/>
            </a:stretch>
          </p:blipFill>
          <p:spPr>
            <a:xfrm>
              <a:off x="5599611" y="2536961"/>
              <a:ext cx="487516" cy="370474"/>
            </a:xfrm>
            <a:custGeom>
              <a:avLst/>
              <a:gdLst>
                <a:gd name="connsiteX0" fmla="*/ 622038 w 1244076"/>
                <a:gd name="connsiteY0" fmla="*/ 0 h 1244076"/>
                <a:gd name="connsiteX1" fmla="*/ 1244076 w 1244076"/>
                <a:gd name="connsiteY1" fmla="*/ 622038 h 1244076"/>
                <a:gd name="connsiteX2" fmla="*/ 622038 w 1244076"/>
                <a:gd name="connsiteY2" fmla="*/ 1244076 h 1244076"/>
                <a:gd name="connsiteX3" fmla="*/ 0 w 1244076"/>
                <a:gd name="connsiteY3" fmla="*/ 622038 h 1244076"/>
                <a:gd name="connsiteX4" fmla="*/ 622038 w 1244076"/>
                <a:gd name="connsiteY4" fmla="*/ 0 h 124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076" h="1244076">
                  <a:moveTo>
                    <a:pt x="622038" y="0"/>
                  </a:moveTo>
                  <a:cubicBezTo>
                    <a:pt x="965580" y="0"/>
                    <a:pt x="1244076" y="278496"/>
                    <a:pt x="1244076" y="622038"/>
                  </a:cubicBezTo>
                  <a:cubicBezTo>
                    <a:pt x="1244076" y="965580"/>
                    <a:pt x="965580" y="1244076"/>
                    <a:pt x="622038" y="1244076"/>
                  </a:cubicBezTo>
                  <a:cubicBezTo>
                    <a:pt x="278496" y="1244076"/>
                    <a:pt x="0" y="965580"/>
                    <a:pt x="0" y="622038"/>
                  </a:cubicBezTo>
                  <a:cubicBezTo>
                    <a:pt x="0" y="278496"/>
                    <a:pt x="278496" y="0"/>
                    <a:pt x="622038" y="0"/>
                  </a:cubicBezTo>
                  <a:close/>
                </a:path>
              </a:pathLst>
            </a:cu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C1CED22-688D-01EA-0292-0826785D9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4" r="4284" b="12363"/>
            <a:stretch>
              <a:fillRect/>
            </a:stretch>
          </p:blipFill>
          <p:spPr>
            <a:xfrm>
              <a:off x="5599611" y="3212115"/>
              <a:ext cx="486826" cy="329611"/>
            </a:xfrm>
            <a:custGeom>
              <a:avLst/>
              <a:gdLst>
                <a:gd name="connsiteX0" fmla="*/ 692651 w 3795296"/>
                <a:gd name="connsiteY0" fmla="*/ 0 h 3363523"/>
                <a:gd name="connsiteX1" fmla="*/ 3102646 w 3795296"/>
                <a:gd name="connsiteY1" fmla="*/ 0 h 3363523"/>
                <a:gd name="connsiteX2" fmla="*/ 3104728 w 3795296"/>
                <a:gd name="connsiteY2" fmla="*/ 1558 h 3363523"/>
                <a:gd name="connsiteX3" fmla="*/ 3795296 w 3795296"/>
                <a:gd name="connsiteY3" fmla="*/ 1465875 h 3363523"/>
                <a:gd name="connsiteX4" fmla="*/ 1897648 w 3795296"/>
                <a:gd name="connsiteY4" fmla="*/ 3363523 h 3363523"/>
                <a:gd name="connsiteX5" fmla="*/ 0 w 3795296"/>
                <a:gd name="connsiteY5" fmla="*/ 1465875 h 3363523"/>
                <a:gd name="connsiteX6" fmla="*/ 690568 w 3795296"/>
                <a:gd name="connsiteY6" fmla="*/ 1558 h 336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95296" h="3363523">
                  <a:moveTo>
                    <a:pt x="692651" y="0"/>
                  </a:moveTo>
                  <a:lnTo>
                    <a:pt x="3102646" y="0"/>
                  </a:lnTo>
                  <a:lnTo>
                    <a:pt x="3104728" y="1558"/>
                  </a:lnTo>
                  <a:cubicBezTo>
                    <a:pt x="3526476" y="349614"/>
                    <a:pt x="3795296" y="876352"/>
                    <a:pt x="3795296" y="1465875"/>
                  </a:cubicBezTo>
                  <a:cubicBezTo>
                    <a:pt x="3795296" y="2513917"/>
                    <a:pt x="2945690" y="3363523"/>
                    <a:pt x="1897648" y="3363523"/>
                  </a:cubicBezTo>
                  <a:cubicBezTo>
                    <a:pt x="849606" y="3363523"/>
                    <a:pt x="0" y="2513917"/>
                    <a:pt x="0" y="1465875"/>
                  </a:cubicBezTo>
                  <a:cubicBezTo>
                    <a:pt x="0" y="876352"/>
                    <a:pt x="268821" y="349614"/>
                    <a:pt x="690568" y="1558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FBC53CF-B8CA-4AFE-7653-235C2E0B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69" t="29397" r="25712" b="9570"/>
            <a:stretch>
              <a:fillRect/>
            </a:stretch>
          </p:blipFill>
          <p:spPr>
            <a:xfrm>
              <a:off x="5599611" y="3827145"/>
              <a:ext cx="487516" cy="370474"/>
            </a:xfrm>
            <a:custGeom>
              <a:avLst/>
              <a:gdLst>
                <a:gd name="connsiteX0" fmla="*/ 622038 w 1244076"/>
                <a:gd name="connsiteY0" fmla="*/ 0 h 1244076"/>
                <a:gd name="connsiteX1" fmla="*/ 1244076 w 1244076"/>
                <a:gd name="connsiteY1" fmla="*/ 622038 h 1244076"/>
                <a:gd name="connsiteX2" fmla="*/ 622038 w 1244076"/>
                <a:gd name="connsiteY2" fmla="*/ 1244076 h 1244076"/>
                <a:gd name="connsiteX3" fmla="*/ 0 w 1244076"/>
                <a:gd name="connsiteY3" fmla="*/ 622038 h 1244076"/>
                <a:gd name="connsiteX4" fmla="*/ 622038 w 1244076"/>
                <a:gd name="connsiteY4" fmla="*/ 0 h 124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076" h="1244076">
                  <a:moveTo>
                    <a:pt x="622038" y="0"/>
                  </a:moveTo>
                  <a:cubicBezTo>
                    <a:pt x="965580" y="0"/>
                    <a:pt x="1244076" y="278496"/>
                    <a:pt x="1244076" y="622038"/>
                  </a:cubicBezTo>
                  <a:cubicBezTo>
                    <a:pt x="1244076" y="965580"/>
                    <a:pt x="965580" y="1244076"/>
                    <a:pt x="622038" y="1244076"/>
                  </a:cubicBezTo>
                  <a:cubicBezTo>
                    <a:pt x="278496" y="1244076"/>
                    <a:pt x="0" y="965580"/>
                    <a:pt x="0" y="622038"/>
                  </a:cubicBezTo>
                  <a:cubicBezTo>
                    <a:pt x="0" y="278496"/>
                    <a:pt x="278496" y="0"/>
                    <a:pt x="622038" y="0"/>
                  </a:cubicBezTo>
                  <a:close/>
                </a:path>
              </a:pathLst>
            </a:cu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E95D757-A37A-ABFC-08B8-05A45897B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4" r="4284" b="12363"/>
            <a:stretch>
              <a:fillRect/>
            </a:stretch>
          </p:blipFill>
          <p:spPr>
            <a:xfrm>
              <a:off x="5599611" y="4461436"/>
              <a:ext cx="486826" cy="329611"/>
            </a:xfrm>
            <a:custGeom>
              <a:avLst/>
              <a:gdLst>
                <a:gd name="connsiteX0" fmla="*/ 692651 w 3795296"/>
                <a:gd name="connsiteY0" fmla="*/ 0 h 3363523"/>
                <a:gd name="connsiteX1" fmla="*/ 3102646 w 3795296"/>
                <a:gd name="connsiteY1" fmla="*/ 0 h 3363523"/>
                <a:gd name="connsiteX2" fmla="*/ 3104728 w 3795296"/>
                <a:gd name="connsiteY2" fmla="*/ 1558 h 3363523"/>
                <a:gd name="connsiteX3" fmla="*/ 3795296 w 3795296"/>
                <a:gd name="connsiteY3" fmla="*/ 1465875 h 3363523"/>
                <a:gd name="connsiteX4" fmla="*/ 1897648 w 3795296"/>
                <a:gd name="connsiteY4" fmla="*/ 3363523 h 3363523"/>
                <a:gd name="connsiteX5" fmla="*/ 0 w 3795296"/>
                <a:gd name="connsiteY5" fmla="*/ 1465875 h 3363523"/>
                <a:gd name="connsiteX6" fmla="*/ 690568 w 3795296"/>
                <a:gd name="connsiteY6" fmla="*/ 1558 h 336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95296" h="3363523">
                  <a:moveTo>
                    <a:pt x="692651" y="0"/>
                  </a:moveTo>
                  <a:lnTo>
                    <a:pt x="3102646" y="0"/>
                  </a:lnTo>
                  <a:lnTo>
                    <a:pt x="3104728" y="1558"/>
                  </a:lnTo>
                  <a:cubicBezTo>
                    <a:pt x="3526476" y="349614"/>
                    <a:pt x="3795296" y="876352"/>
                    <a:pt x="3795296" y="1465875"/>
                  </a:cubicBezTo>
                  <a:cubicBezTo>
                    <a:pt x="3795296" y="2513917"/>
                    <a:pt x="2945690" y="3363523"/>
                    <a:pt x="1897648" y="3363523"/>
                  </a:cubicBezTo>
                  <a:cubicBezTo>
                    <a:pt x="849606" y="3363523"/>
                    <a:pt x="0" y="2513917"/>
                    <a:pt x="0" y="1465875"/>
                  </a:cubicBezTo>
                  <a:cubicBezTo>
                    <a:pt x="0" y="876352"/>
                    <a:pt x="268821" y="349614"/>
                    <a:pt x="690568" y="1558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087070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9FBF79C-3EEF-E73A-818D-6602E4F5C53B}"/>
              </a:ext>
            </a:extLst>
          </p:cNvPr>
          <p:cNvGrpSpPr/>
          <p:nvPr/>
        </p:nvGrpSpPr>
        <p:grpSpPr>
          <a:xfrm>
            <a:off x="0" y="-72267"/>
            <a:ext cx="12192000" cy="777214"/>
            <a:chOff x="0" y="-72267"/>
            <a:chExt cx="12192000" cy="77721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DD8F2BD-B9B7-5F2D-35E1-36C3634299C2}"/>
                </a:ext>
              </a:extLst>
            </p:cNvPr>
            <p:cNvGrpSpPr/>
            <p:nvPr/>
          </p:nvGrpSpPr>
          <p:grpSpPr>
            <a:xfrm>
              <a:off x="0" y="-1667"/>
              <a:ext cx="12192000" cy="706614"/>
              <a:chOff x="0" y="-1667"/>
              <a:chExt cx="12192000" cy="83864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A42AD0D-3AD6-CA38-2B4B-0088F2138CA9}"/>
                  </a:ext>
                </a:extLst>
              </p:cNvPr>
              <p:cNvSpPr/>
              <p:nvPr/>
            </p:nvSpPr>
            <p:spPr>
              <a:xfrm>
                <a:off x="0" y="32005"/>
                <a:ext cx="12192000" cy="804968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F6704FF-1BE4-3EAB-A74A-6F6EA2739252}"/>
                  </a:ext>
                </a:extLst>
              </p:cNvPr>
              <p:cNvSpPr/>
              <p:nvPr/>
            </p:nvSpPr>
            <p:spPr>
              <a:xfrm>
                <a:off x="0" y="-1667"/>
                <a:ext cx="12192000" cy="804968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66B569A-57E7-2405-F877-FB6459650F07}"/>
                </a:ext>
              </a:extLst>
            </p:cNvPr>
            <p:cNvGrpSpPr/>
            <p:nvPr/>
          </p:nvGrpSpPr>
          <p:grpSpPr>
            <a:xfrm>
              <a:off x="327196" y="199913"/>
              <a:ext cx="307974" cy="263104"/>
              <a:chOff x="3260725" y="-6476667"/>
              <a:chExt cx="479425" cy="409577"/>
            </a:xfrm>
          </p:grpSpPr>
          <p:sp>
            <p:nvSpPr>
              <p:cNvPr id="10" name="자유형 24">
                <a:extLst>
                  <a:ext uri="{FF2B5EF4-FFF2-40B4-BE49-F238E27FC236}">
                    <a16:creationId xmlns:a16="http://schemas.microsoft.com/office/drawing/2014/main" id="{B346E4FB-2B75-DBCB-0B98-DA2AAFB4F25F}"/>
                  </a:ext>
                </a:extLst>
              </p:cNvPr>
              <p:cNvSpPr/>
              <p:nvPr/>
            </p:nvSpPr>
            <p:spPr>
              <a:xfrm flipV="1">
                <a:off x="3260725" y="-6476667"/>
                <a:ext cx="479425" cy="409577"/>
              </a:xfrm>
              <a:custGeom>
                <a:avLst/>
                <a:gdLst>
                  <a:gd name="connsiteX0" fmla="*/ 168832 w 479425"/>
                  <a:gd name="connsiteY0" fmla="*/ 409577 h 409577"/>
                  <a:gd name="connsiteX1" fmla="*/ 310593 w 479425"/>
                  <a:gd name="connsiteY1" fmla="*/ 409577 h 409577"/>
                  <a:gd name="connsiteX2" fmla="*/ 341394 w 479425"/>
                  <a:gd name="connsiteY2" fmla="*/ 330200 h 409577"/>
                  <a:gd name="connsiteX3" fmla="*/ 427567 w 479425"/>
                  <a:gd name="connsiteY3" fmla="*/ 330200 h 409577"/>
                  <a:gd name="connsiteX4" fmla="*/ 479425 w 479425"/>
                  <a:gd name="connsiteY4" fmla="*/ 278342 h 409577"/>
                  <a:gd name="connsiteX5" fmla="*/ 479425 w 479425"/>
                  <a:gd name="connsiteY5" fmla="*/ 51858 h 409577"/>
                  <a:gd name="connsiteX6" fmla="*/ 427567 w 479425"/>
                  <a:gd name="connsiteY6" fmla="*/ 0 h 409577"/>
                  <a:gd name="connsiteX7" fmla="*/ 51858 w 479425"/>
                  <a:gd name="connsiteY7" fmla="*/ 0 h 409577"/>
                  <a:gd name="connsiteX8" fmla="*/ 0 w 479425"/>
                  <a:gd name="connsiteY8" fmla="*/ 51858 h 409577"/>
                  <a:gd name="connsiteX9" fmla="*/ 0 w 479425"/>
                  <a:gd name="connsiteY9" fmla="*/ 278342 h 409577"/>
                  <a:gd name="connsiteX10" fmla="*/ 51858 w 479425"/>
                  <a:gd name="connsiteY10" fmla="*/ 330200 h 409577"/>
                  <a:gd name="connsiteX11" fmla="*/ 138031 w 479425"/>
                  <a:gd name="connsiteY11" fmla="*/ 330200 h 40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9425" h="409577">
                    <a:moveTo>
                      <a:pt x="168832" y="409577"/>
                    </a:moveTo>
                    <a:lnTo>
                      <a:pt x="310593" y="409577"/>
                    </a:lnTo>
                    <a:lnTo>
                      <a:pt x="341394" y="330200"/>
                    </a:lnTo>
                    <a:lnTo>
                      <a:pt x="427567" y="330200"/>
                    </a:lnTo>
                    <a:cubicBezTo>
                      <a:pt x="456207" y="330200"/>
                      <a:pt x="479425" y="306982"/>
                      <a:pt x="479425" y="278342"/>
                    </a:cubicBezTo>
                    <a:lnTo>
                      <a:pt x="479425" y="51858"/>
                    </a:lnTo>
                    <a:cubicBezTo>
                      <a:pt x="479425" y="23218"/>
                      <a:pt x="456207" y="0"/>
                      <a:pt x="427567" y="0"/>
                    </a:cubicBezTo>
                    <a:lnTo>
                      <a:pt x="51858" y="0"/>
                    </a:lnTo>
                    <a:cubicBezTo>
                      <a:pt x="23218" y="0"/>
                      <a:pt x="0" y="23218"/>
                      <a:pt x="0" y="51858"/>
                    </a:cubicBezTo>
                    <a:lnTo>
                      <a:pt x="0" y="278342"/>
                    </a:lnTo>
                    <a:cubicBezTo>
                      <a:pt x="0" y="306982"/>
                      <a:pt x="23218" y="330200"/>
                      <a:pt x="51858" y="330200"/>
                    </a:cubicBezTo>
                    <a:lnTo>
                      <a:pt x="138031" y="330200"/>
                    </a:lnTo>
                    <a:close/>
                  </a:path>
                </a:pathLst>
              </a:cu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B6E49B71-5ADF-C3E2-6E32-EB1DC27455F2}"/>
                  </a:ext>
                </a:extLst>
              </p:cNvPr>
              <p:cNvSpPr/>
              <p:nvPr/>
            </p:nvSpPr>
            <p:spPr>
              <a:xfrm>
                <a:off x="3416300" y="-6325227"/>
                <a:ext cx="168275" cy="168275"/>
              </a:xfrm>
              <a:prstGeom prst="ellipse">
                <a:avLst/>
              </a:pr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A5EC9E2-9EB8-C053-D68B-DE70E083D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494" y="186648"/>
              <a:ext cx="344061" cy="34406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39FC33-EFF2-7706-2DD4-38D5F0B0853E}"/>
                </a:ext>
              </a:extLst>
            </p:cNvPr>
            <p:cNvSpPr txBox="1"/>
            <p:nvPr/>
          </p:nvSpPr>
          <p:spPr>
            <a:xfrm>
              <a:off x="962366" y="-72267"/>
              <a:ext cx="101475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4400" b="1" spc="-300">
                  <a:solidFill>
                    <a:srgbClr val="0070C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</a:lstStyle>
            <a:p>
              <a:r>
                <a:rPr lang="ko-KR" altLang="en-US" dirty="0"/>
                <a:t> 서비스 구조</a:t>
              </a: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C204DC18-14FA-2563-9C43-2B8F2760AD57}"/>
              </a:ext>
            </a:extLst>
          </p:cNvPr>
          <p:cNvGrpSpPr/>
          <p:nvPr/>
        </p:nvGrpSpPr>
        <p:grpSpPr>
          <a:xfrm>
            <a:off x="1689340" y="1194689"/>
            <a:ext cx="8693645" cy="4729093"/>
            <a:chOff x="481183" y="1200318"/>
            <a:chExt cx="8693645" cy="4729093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2251917C-7B2A-F3AD-642B-519A319CA5CB}"/>
                </a:ext>
              </a:extLst>
            </p:cNvPr>
            <p:cNvGrpSpPr/>
            <p:nvPr/>
          </p:nvGrpSpPr>
          <p:grpSpPr>
            <a:xfrm>
              <a:off x="481183" y="1424830"/>
              <a:ext cx="8693645" cy="4504581"/>
              <a:chOff x="386805" y="963276"/>
              <a:chExt cx="8693645" cy="450458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4B6D66-9B01-F214-6DE2-2BF87C9CF85B}"/>
                  </a:ext>
                </a:extLst>
              </p:cNvPr>
              <p:cNvSpPr txBox="1"/>
              <p:nvPr/>
            </p:nvSpPr>
            <p:spPr>
              <a:xfrm>
                <a:off x="808329" y="2805210"/>
                <a:ext cx="119786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회원가입</a:t>
                </a:r>
                <a:r>
                  <a:rPr lang="ko-KR" altLang="en-US" dirty="0">
                    <a:solidFill>
                      <a:schemeClr val="accent1"/>
                    </a:solidFill>
                    <a:latin typeface="Arial Black" panose="020B0A04020102020204" pitchFamily="34" charset="0"/>
                    <a:ea typeface="HY얕은샘물M" panose="02030600000101010101" pitchFamily="18" charset="-127"/>
                  </a:rPr>
                  <a:t>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600347-4677-37CE-717F-2B87CF824A55}"/>
                  </a:ext>
                </a:extLst>
              </p:cNvPr>
              <p:cNvSpPr txBox="1"/>
              <p:nvPr/>
            </p:nvSpPr>
            <p:spPr>
              <a:xfrm>
                <a:off x="2434399" y="2474570"/>
                <a:ext cx="9052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로그인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370292-C0B8-F230-156B-0C81FF868083}"/>
                  </a:ext>
                </a:extLst>
              </p:cNvPr>
              <p:cNvSpPr txBox="1"/>
              <p:nvPr/>
            </p:nvSpPr>
            <p:spPr>
              <a:xfrm>
                <a:off x="478475" y="4657015"/>
                <a:ext cx="130876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친구 추천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4DCF64-D90D-4D45-9CA0-8FD7D92FF89C}"/>
                  </a:ext>
                </a:extLst>
              </p:cNvPr>
              <p:cNvSpPr txBox="1"/>
              <p:nvPr/>
            </p:nvSpPr>
            <p:spPr>
              <a:xfrm>
                <a:off x="386805" y="1361796"/>
                <a:ext cx="272259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아이디 </a:t>
                </a:r>
                <a:r>
                  <a:rPr lang="en-US" altLang="ko-KR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/</a:t>
                </a:r>
                <a:r>
                  <a:rPr lang="ko-KR" altLang="en-US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비밀번호 찾기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D584D7-51B0-D0C4-30F4-F86D315B9D4D}"/>
                  </a:ext>
                </a:extLst>
              </p:cNvPr>
              <p:cNvSpPr txBox="1"/>
              <p:nvPr/>
            </p:nvSpPr>
            <p:spPr>
              <a:xfrm>
                <a:off x="2062480" y="4657015"/>
                <a:ext cx="161373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메인 페이지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FFF42B9-B0B4-C9CB-A98F-1385BEB607C8}"/>
                  </a:ext>
                </a:extLst>
              </p:cNvPr>
              <p:cNvSpPr txBox="1"/>
              <p:nvPr/>
            </p:nvSpPr>
            <p:spPr>
              <a:xfrm>
                <a:off x="5963550" y="1021578"/>
                <a:ext cx="88564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관리자 페이지</a:t>
                </a:r>
                <a:r>
                  <a:rPr lang="ko-KR" altLang="en-US" dirty="0">
                    <a:latin typeface="Arial Black" panose="020B0A04020102020204" pitchFamily="34" charset="0"/>
                    <a:ea typeface="HY얕은샘물M" panose="02030600000101010101" pitchFamily="18" charset="-127"/>
                  </a:rPr>
                  <a:t> </a:t>
                </a: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95BBD2B-E512-3BEB-7A72-F32B006D42CE}"/>
                  </a:ext>
                </a:extLst>
              </p:cNvPr>
              <p:cNvGrpSpPr/>
              <p:nvPr/>
            </p:nvGrpSpPr>
            <p:grpSpPr>
              <a:xfrm>
                <a:off x="4704573" y="2629363"/>
                <a:ext cx="1801260" cy="1314537"/>
                <a:chOff x="8014746" y="5415598"/>
                <a:chExt cx="1801260" cy="1252353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C77917E0-68BD-EEC8-20E0-F9C6BA391856}"/>
                    </a:ext>
                  </a:extLst>
                </p:cNvPr>
                <p:cNvSpPr/>
                <p:nvPr/>
              </p:nvSpPr>
              <p:spPr>
                <a:xfrm>
                  <a:off x="8014746" y="5415598"/>
                  <a:ext cx="1801260" cy="1252353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7B786F87-07E2-F430-620B-BF79F1B67821}"/>
                    </a:ext>
                  </a:extLst>
                </p:cNvPr>
                <p:cNvGrpSpPr/>
                <p:nvPr/>
              </p:nvGrpSpPr>
              <p:grpSpPr>
                <a:xfrm>
                  <a:off x="8183426" y="5504977"/>
                  <a:ext cx="1490472" cy="1052953"/>
                  <a:chOff x="8170140" y="5355073"/>
                  <a:chExt cx="1490472" cy="1052953"/>
                </a:xfrm>
              </p:grpSpPr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0E4D061-020A-8928-853D-AA65BAEB653C}"/>
                      </a:ext>
                    </a:extLst>
                  </p:cNvPr>
                  <p:cNvSpPr txBox="1"/>
                  <p:nvPr/>
                </p:nvSpPr>
                <p:spPr>
                  <a:xfrm>
                    <a:off x="8170140" y="5355073"/>
                    <a:ext cx="1490472" cy="369332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latin typeface="바탕체" panose="02030609000101010101" pitchFamily="17" charset="-127"/>
                        <a:ea typeface="바탕체" panose="02030609000101010101" pitchFamily="17" charset="-127"/>
                      </a:rPr>
                      <a:t>일반 게시물</a:t>
                    </a:r>
                  </a:p>
                </p:txBody>
              </p:sp>
              <p:pic>
                <p:nvPicPr>
                  <p:cNvPr id="80" name="그림 79">
                    <a:extLst>
                      <a:ext uri="{FF2B5EF4-FFF2-40B4-BE49-F238E27FC236}">
                        <a16:creationId xmlns:a16="http://schemas.microsoft.com/office/drawing/2014/main" id="{99DBC2E7-113A-5060-B77D-45E8B16F6D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875154" y="5732680"/>
                    <a:ext cx="636223" cy="228632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53C544F3-B2B9-69EF-DF07-E0AFEAB732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372708" y="6062341"/>
                    <a:ext cx="366942" cy="345685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  <p:pic>
                <p:nvPicPr>
                  <p:cNvPr id="82" name="그림 81">
                    <a:extLst>
                      <a:ext uri="{FF2B5EF4-FFF2-40B4-BE49-F238E27FC236}">
                        <a16:creationId xmlns:a16="http://schemas.microsoft.com/office/drawing/2014/main" id="{AFD0909E-67BF-2846-57A6-833421905D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07126" y="6038695"/>
                    <a:ext cx="408389" cy="369331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  <p:pic>
                <p:nvPicPr>
                  <p:cNvPr id="83" name="그림 82">
                    <a:extLst>
                      <a:ext uri="{FF2B5EF4-FFF2-40B4-BE49-F238E27FC236}">
                        <a16:creationId xmlns:a16="http://schemas.microsoft.com/office/drawing/2014/main" id="{E003D811-8EC8-C4B8-93B8-B8755E3C01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323851" y="5678650"/>
                    <a:ext cx="457577" cy="345685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</p:grp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348A13DA-9AC7-9C79-A878-048787062CDF}"/>
                  </a:ext>
                </a:extLst>
              </p:cNvPr>
              <p:cNvGrpSpPr/>
              <p:nvPr/>
            </p:nvGrpSpPr>
            <p:grpSpPr>
              <a:xfrm>
                <a:off x="4716642" y="4215504"/>
                <a:ext cx="1801260" cy="1252353"/>
                <a:chOff x="1621535" y="5490827"/>
                <a:chExt cx="1801260" cy="1252353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E5A70902-E123-6C31-D318-F18828AB851F}"/>
                    </a:ext>
                  </a:extLst>
                </p:cNvPr>
                <p:cNvSpPr/>
                <p:nvPr/>
              </p:nvSpPr>
              <p:spPr>
                <a:xfrm>
                  <a:off x="1621535" y="5490827"/>
                  <a:ext cx="1801260" cy="1252353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84C69580-9C8B-7CDF-1340-341D1ADD907B}"/>
                    </a:ext>
                  </a:extLst>
                </p:cNvPr>
                <p:cNvGrpSpPr/>
                <p:nvPr/>
              </p:nvGrpSpPr>
              <p:grpSpPr>
                <a:xfrm>
                  <a:off x="1754082" y="5592695"/>
                  <a:ext cx="1570727" cy="1019206"/>
                  <a:chOff x="1824482" y="5476124"/>
                  <a:chExt cx="1490472" cy="1116568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ACE6919-4F92-3711-6264-E582EDB901AA}"/>
                      </a:ext>
                    </a:extLst>
                  </p:cNvPr>
                  <p:cNvSpPr txBox="1"/>
                  <p:nvPr/>
                </p:nvSpPr>
                <p:spPr>
                  <a:xfrm>
                    <a:off x="1824482" y="5476124"/>
                    <a:ext cx="1490472" cy="369332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 err="1">
                        <a:latin typeface="바탕체" panose="02030609000101010101" pitchFamily="17" charset="-127"/>
                        <a:ea typeface="바탕체" panose="02030609000101010101" pitchFamily="17" charset="-127"/>
                      </a:rPr>
                      <a:t>쇼츠</a:t>
                    </a:r>
                    <a:r>
                      <a:rPr lang="ko-KR" altLang="en-US" dirty="0">
                        <a:latin typeface="바탕체" panose="02030609000101010101" pitchFamily="17" charset="-127"/>
                        <a:ea typeface="바탕체" panose="02030609000101010101" pitchFamily="17" charset="-127"/>
                      </a:rPr>
                      <a:t> 게시물</a:t>
                    </a:r>
                  </a:p>
                </p:txBody>
              </p:sp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AB9BC6D2-90F6-269D-9D35-5A2C6F6A16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962396" y="5877676"/>
                    <a:ext cx="493302" cy="345685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21684FC7-DB1D-7FB3-9EDD-6B2731238C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464842" y="5917346"/>
                    <a:ext cx="685896" cy="228632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  <p:pic>
                <p:nvPicPr>
                  <p:cNvPr id="96" name="그림 95">
                    <a:extLst>
                      <a:ext uri="{FF2B5EF4-FFF2-40B4-BE49-F238E27FC236}">
                        <a16:creationId xmlns:a16="http://schemas.microsoft.com/office/drawing/2014/main" id="{8C1781D9-E86F-AB53-5143-39BEC7D869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62395" y="6247007"/>
                    <a:ext cx="395591" cy="345685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  <p:pic>
                <p:nvPicPr>
                  <p:cNvPr id="97" name="그림 96">
                    <a:extLst>
                      <a:ext uri="{FF2B5EF4-FFF2-40B4-BE49-F238E27FC236}">
                        <a16:creationId xmlns:a16="http://schemas.microsoft.com/office/drawing/2014/main" id="{482E441B-7826-292B-4204-DD328A382C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496814" y="6223361"/>
                    <a:ext cx="440274" cy="369331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</p:grpSp>
          </p:grpSp>
          <p:cxnSp>
            <p:nvCxnSpPr>
              <p:cNvPr id="127" name="연결선: 꺾임 126">
                <a:extLst>
                  <a:ext uri="{FF2B5EF4-FFF2-40B4-BE49-F238E27FC236}">
                    <a16:creationId xmlns:a16="http://schemas.microsoft.com/office/drawing/2014/main" id="{9097A346-9672-D61D-16B0-90F1E6D97101}"/>
                  </a:ext>
                </a:extLst>
              </p:cNvPr>
              <p:cNvCxnSpPr>
                <a:cxnSpLocks/>
                <a:stCxn id="7" idx="0"/>
                <a:endCxn id="8" idx="1"/>
              </p:cNvCxnSpPr>
              <p:nvPr/>
            </p:nvCxnSpPr>
            <p:spPr>
              <a:xfrm rot="5400000" flipH="1" flipV="1">
                <a:off x="1847843" y="2218654"/>
                <a:ext cx="145974" cy="1027138"/>
              </a:xfrm>
              <a:prstGeom prst="bentConnector2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연결선: 꺾임 128">
                <a:extLst>
                  <a:ext uri="{FF2B5EF4-FFF2-40B4-BE49-F238E27FC236}">
                    <a16:creationId xmlns:a16="http://schemas.microsoft.com/office/drawing/2014/main" id="{D0666FB0-DE28-8DB2-C804-64D758D2F6B4}"/>
                  </a:ext>
                </a:extLst>
              </p:cNvPr>
              <p:cNvCxnSpPr>
                <a:cxnSpLocks/>
                <a:stCxn id="21" idx="2"/>
                <a:endCxn id="8" idx="0"/>
              </p:cNvCxnSpPr>
              <p:nvPr/>
            </p:nvCxnSpPr>
            <p:spPr>
              <a:xfrm rot="16200000" flipH="1">
                <a:off x="1945843" y="1533386"/>
                <a:ext cx="743442" cy="1138925"/>
              </a:xfrm>
              <a:prstGeom prst="bentConnector3">
                <a:avLst>
                  <a:gd name="adj1" fmla="val 50000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화살표 연결선 130">
                <a:extLst>
                  <a:ext uri="{FF2B5EF4-FFF2-40B4-BE49-F238E27FC236}">
                    <a16:creationId xmlns:a16="http://schemas.microsoft.com/office/drawing/2014/main" id="{6FDEE2DD-642A-E725-F072-5F7851DE93BB}"/>
                  </a:ext>
                </a:extLst>
              </p:cNvPr>
              <p:cNvCxnSpPr>
                <a:cxnSpLocks/>
                <a:stCxn id="8" idx="2"/>
                <a:endCxn id="37" idx="0"/>
              </p:cNvCxnSpPr>
              <p:nvPr/>
            </p:nvCxnSpPr>
            <p:spPr>
              <a:xfrm flipH="1">
                <a:off x="2869345" y="2843902"/>
                <a:ext cx="17682" cy="181311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C37DFD4-1266-7810-E7E5-5BB2FB33F951}"/>
                  </a:ext>
                </a:extLst>
              </p:cNvPr>
              <p:cNvSpPr txBox="1"/>
              <p:nvPr/>
            </p:nvSpPr>
            <p:spPr>
              <a:xfrm>
                <a:off x="2903380" y="3157124"/>
                <a:ext cx="461665" cy="10212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일반회원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309D800-89FB-79A8-DE69-3CA127A446CA}"/>
                  </a:ext>
                </a:extLst>
              </p:cNvPr>
              <p:cNvSpPr txBox="1"/>
              <p:nvPr/>
            </p:nvSpPr>
            <p:spPr>
              <a:xfrm>
                <a:off x="3999454" y="963276"/>
                <a:ext cx="90525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관리자</a:t>
                </a:r>
              </a:p>
            </p:txBody>
          </p:sp>
          <p:cxnSp>
            <p:nvCxnSpPr>
              <p:cNvPr id="147" name="연결선: 꺾임 146">
                <a:extLst>
                  <a:ext uri="{FF2B5EF4-FFF2-40B4-BE49-F238E27FC236}">
                    <a16:creationId xmlns:a16="http://schemas.microsoft.com/office/drawing/2014/main" id="{9AE16913-E547-42A5-840F-AF55C427E0F2}"/>
                  </a:ext>
                </a:extLst>
              </p:cNvPr>
              <p:cNvCxnSpPr>
                <a:cxnSpLocks/>
                <a:stCxn id="37" idx="3"/>
                <a:endCxn id="26" idx="1"/>
              </p:cNvCxnSpPr>
              <p:nvPr/>
            </p:nvCxnSpPr>
            <p:spPr>
              <a:xfrm flipV="1">
                <a:off x="3676210" y="3286632"/>
                <a:ext cx="1028363" cy="1555049"/>
              </a:xfrm>
              <a:prstGeom prst="bentConnector3">
                <a:avLst>
                  <a:gd name="adj1" fmla="val 50000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ED1A414F-FF9A-2607-1AAC-B6C155D1D12B}"/>
                  </a:ext>
                </a:extLst>
              </p:cNvPr>
              <p:cNvCxnSpPr>
                <a:cxnSpLocks/>
                <a:stCxn id="20" idx="3"/>
                <a:endCxn id="37" idx="1"/>
              </p:cNvCxnSpPr>
              <p:nvPr/>
            </p:nvCxnSpPr>
            <p:spPr>
              <a:xfrm>
                <a:off x="1787239" y="4841681"/>
                <a:ext cx="275241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연결선: 꺾임 104">
                <a:extLst>
                  <a:ext uri="{FF2B5EF4-FFF2-40B4-BE49-F238E27FC236}">
                    <a16:creationId xmlns:a16="http://schemas.microsoft.com/office/drawing/2014/main" id="{FA660353-FEBB-1EEE-EDD7-A2DB26C5D8F2}"/>
                  </a:ext>
                </a:extLst>
              </p:cNvPr>
              <p:cNvCxnSpPr>
                <a:cxnSpLocks/>
                <a:stCxn id="26" idx="0"/>
                <a:endCxn id="67" idx="2"/>
              </p:cNvCxnSpPr>
              <p:nvPr/>
            </p:nvCxnSpPr>
            <p:spPr>
              <a:xfrm rot="5400000" flipH="1" flipV="1">
                <a:off x="5525060" y="1748052"/>
                <a:ext cx="961454" cy="801168"/>
              </a:xfrm>
              <a:prstGeom prst="bentConnector3">
                <a:avLst>
                  <a:gd name="adj1" fmla="val 65398"/>
                </a:avLst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연결선: 꺾임 135">
                <a:extLst>
                  <a:ext uri="{FF2B5EF4-FFF2-40B4-BE49-F238E27FC236}">
                    <a16:creationId xmlns:a16="http://schemas.microsoft.com/office/drawing/2014/main" id="{D80104E4-7D88-7D25-0D17-416FE826A369}"/>
                  </a:ext>
                </a:extLst>
              </p:cNvPr>
              <p:cNvCxnSpPr>
                <a:cxnSpLocks/>
                <a:stCxn id="67" idx="3"/>
                <a:endCxn id="63" idx="0"/>
              </p:cNvCxnSpPr>
              <p:nvPr/>
            </p:nvCxnSpPr>
            <p:spPr>
              <a:xfrm>
                <a:off x="6849192" y="1344744"/>
                <a:ext cx="1330628" cy="2229879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연결선: 꺾임 55">
                <a:extLst>
                  <a:ext uri="{FF2B5EF4-FFF2-40B4-BE49-F238E27FC236}">
                    <a16:creationId xmlns:a16="http://schemas.microsoft.com/office/drawing/2014/main" id="{D0DDFDA2-BAF3-8418-B8EB-32D12EC5B98B}"/>
                  </a:ext>
                </a:extLst>
              </p:cNvPr>
              <p:cNvCxnSpPr>
                <a:cxnSpLocks/>
                <a:stCxn id="8" idx="3"/>
                <a:endCxn id="67" idx="1"/>
              </p:cNvCxnSpPr>
              <p:nvPr/>
            </p:nvCxnSpPr>
            <p:spPr>
              <a:xfrm flipV="1">
                <a:off x="3339655" y="1344744"/>
                <a:ext cx="2623895" cy="131449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02427404-C310-AE58-E75D-7CBC7B28C10B}"/>
                  </a:ext>
                </a:extLst>
              </p:cNvPr>
              <p:cNvGrpSpPr/>
              <p:nvPr/>
            </p:nvGrpSpPr>
            <p:grpSpPr>
              <a:xfrm>
                <a:off x="7279190" y="3574623"/>
                <a:ext cx="1801260" cy="1252353"/>
                <a:chOff x="4051886" y="5470329"/>
                <a:chExt cx="1801260" cy="1252353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27F1B02F-8832-56FB-2506-D1E69608A19B}"/>
                    </a:ext>
                  </a:extLst>
                </p:cNvPr>
                <p:cNvSpPr/>
                <p:nvPr/>
              </p:nvSpPr>
              <p:spPr>
                <a:xfrm>
                  <a:off x="4051886" y="5470329"/>
                  <a:ext cx="1801260" cy="1252353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2D1C088B-32BC-CACC-90B3-1E90FF9B198B}"/>
                    </a:ext>
                  </a:extLst>
                </p:cNvPr>
                <p:cNvGrpSpPr/>
                <p:nvPr/>
              </p:nvGrpSpPr>
              <p:grpSpPr>
                <a:xfrm>
                  <a:off x="4230475" y="5579565"/>
                  <a:ext cx="1490472" cy="1033880"/>
                  <a:chOff x="4203993" y="5476124"/>
                  <a:chExt cx="1490472" cy="103388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09CEBDB-DC6A-33FB-2CAB-AA6E0B3D1F8D}"/>
                      </a:ext>
                    </a:extLst>
                  </p:cNvPr>
                  <p:cNvSpPr txBox="1"/>
                  <p:nvPr/>
                </p:nvSpPr>
                <p:spPr>
                  <a:xfrm>
                    <a:off x="4203993" y="5476124"/>
                    <a:ext cx="1490472" cy="369332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latin typeface="바탕체" panose="02030609000101010101" pitchFamily="17" charset="-127"/>
                        <a:ea typeface="바탕체" panose="02030609000101010101" pitchFamily="17" charset="-127"/>
                      </a:rPr>
                      <a:t>광고 게시물</a:t>
                    </a:r>
                  </a:p>
                </p:txBody>
              </p:sp>
              <p:pic>
                <p:nvPicPr>
                  <p:cNvPr id="66" name="그림 65">
                    <a:extLst>
                      <a:ext uri="{FF2B5EF4-FFF2-40B4-BE49-F238E27FC236}">
                        <a16:creationId xmlns:a16="http://schemas.microsoft.com/office/drawing/2014/main" id="{6DAB5D67-D42E-DB1B-6DBA-DDC15A2582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243889" y="5794988"/>
                    <a:ext cx="493302" cy="345685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  <p:pic>
                <p:nvPicPr>
                  <p:cNvPr id="68" name="그림 67">
                    <a:extLst>
                      <a:ext uri="{FF2B5EF4-FFF2-40B4-BE49-F238E27FC236}">
                        <a16:creationId xmlns:a16="http://schemas.microsoft.com/office/drawing/2014/main" id="{DD4428BB-091A-223F-C198-4621864233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746335" y="5834658"/>
                    <a:ext cx="685896" cy="228632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  <p:pic>
                <p:nvPicPr>
                  <p:cNvPr id="69" name="그림 68">
                    <a:extLst>
                      <a:ext uri="{FF2B5EF4-FFF2-40B4-BE49-F238E27FC236}">
                        <a16:creationId xmlns:a16="http://schemas.microsoft.com/office/drawing/2014/main" id="{1D1B167E-0B47-5C54-F14B-022EC9367C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243888" y="6164319"/>
                    <a:ext cx="395591" cy="345685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  <p:pic>
                <p:nvPicPr>
                  <p:cNvPr id="70" name="그림 69">
                    <a:extLst>
                      <a:ext uri="{FF2B5EF4-FFF2-40B4-BE49-F238E27FC236}">
                        <a16:creationId xmlns:a16="http://schemas.microsoft.com/office/drawing/2014/main" id="{51185CE1-F5F3-F723-CCD9-1565A4B2A0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778307" y="6140673"/>
                    <a:ext cx="440274" cy="369331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</p:grpSp>
          </p:grpSp>
          <p:cxnSp>
            <p:nvCxnSpPr>
              <p:cNvPr id="84" name="연결선: 꺾임 83">
                <a:extLst>
                  <a:ext uri="{FF2B5EF4-FFF2-40B4-BE49-F238E27FC236}">
                    <a16:creationId xmlns:a16="http://schemas.microsoft.com/office/drawing/2014/main" id="{BFBC0640-2785-5E51-74E1-B41E1714C76B}"/>
                  </a:ext>
                </a:extLst>
              </p:cNvPr>
              <p:cNvCxnSpPr>
                <a:cxnSpLocks/>
                <a:stCxn id="23" idx="3"/>
                <a:endCxn id="67" idx="2"/>
              </p:cNvCxnSpPr>
              <p:nvPr/>
            </p:nvCxnSpPr>
            <p:spPr>
              <a:xfrm flipH="1" flipV="1">
                <a:off x="6406371" y="1667909"/>
                <a:ext cx="111531" cy="3173772"/>
              </a:xfrm>
              <a:prstGeom prst="bentConnector4">
                <a:avLst>
                  <a:gd name="adj1" fmla="val -598499"/>
                  <a:gd name="adj2" fmla="val 89445"/>
                </a:avLst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연결선: 꺾임 100">
                <a:extLst>
                  <a:ext uri="{FF2B5EF4-FFF2-40B4-BE49-F238E27FC236}">
                    <a16:creationId xmlns:a16="http://schemas.microsoft.com/office/drawing/2014/main" id="{D496A933-DC5E-2AC9-B8CA-F29BA87EB0C2}"/>
                  </a:ext>
                </a:extLst>
              </p:cNvPr>
              <p:cNvCxnSpPr>
                <a:cxnSpLocks/>
                <a:stCxn id="63" idx="2"/>
                <a:endCxn id="37" idx="2"/>
              </p:cNvCxnSpPr>
              <p:nvPr/>
            </p:nvCxnSpPr>
            <p:spPr>
              <a:xfrm rot="5400000">
                <a:off x="5424898" y="2271424"/>
                <a:ext cx="199371" cy="5310475"/>
              </a:xfrm>
              <a:prstGeom prst="bentConnector3">
                <a:avLst>
                  <a:gd name="adj1" fmla="val 410423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id="{D6C7A649-76DE-4ABF-7295-6C2EA70B8F77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>
                <a:off x="4183865" y="4841681"/>
                <a:ext cx="532777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2E99C5AC-ABD7-6249-5CD3-9E9B58E56FFE}"/>
                  </a:ext>
                </a:extLst>
              </p:cNvPr>
              <p:cNvSpPr txBox="1"/>
              <p:nvPr/>
            </p:nvSpPr>
            <p:spPr>
              <a:xfrm>
                <a:off x="5815638" y="2033007"/>
                <a:ext cx="120107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광고요청</a:t>
                </a:r>
                <a:r>
                  <a:rPr lang="ko-KR" altLang="en-US" dirty="0">
                    <a:latin typeface="Arial Black" panose="020B0A04020102020204" pitchFamily="34" charset="0"/>
                    <a:ea typeface="HY얕은샘물M" panose="02030600000101010101" pitchFamily="18" charset="-127"/>
                  </a:rPr>
                  <a:t> </a:t>
                </a:r>
              </a:p>
            </p:txBody>
          </p:sp>
        </p:grp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F90F36F-AEED-C608-8C54-A1349DFF8146}"/>
                </a:ext>
              </a:extLst>
            </p:cNvPr>
            <p:cNvSpPr/>
            <p:nvPr/>
          </p:nvSpPr>
          <p:spPr>
            <a:xfrm>
              <a:off x="912293" y="1271394"/>
              <a:ext cx="1079862" cy="972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58FFF4F-F497-91A7-7AF1-1E84A9927FD4}"/>
                </a:ext>
              </a:extLst>
            </p:cNvPr>
            <p:cNvSpPr/>
            <p:nvPr/>
          </p:nvSpPr>
          <p:spPr>
            <a:xfrm>
              <a:off x="912293" y="1586856"/>
              <a:ext cx="1079862" cy="9728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D1A18599-B5B6-456A-D97B-3D412946CBE8}"/>
                </a:ext>
              </a:extLst>
            </p:cNvPr>
            <p:cNvSpPr txBox="1"/>
            <p:nvPr/>
          </p:nvSpPr>
          <p:spPr>
            <a:xfrm>
              <a:off x="2100571" y="1200318"/>
              <a:ext cx="7974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일반회원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A84A9A00-6645-CCFA-526F-CC17F5C48B9C}"/>
                </a:ext>
              </a:extLst>
            </p:cNvPr>
            <p:cNvSpPr txBox="1"/>
            <p:nvPr/>
          </p:nvSpPr>
          <p:spPr>
            <a:xfrm>
              <a:off x="2100572" y="1503822"/>
              <a:ext cx="7974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관리자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049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112492-EBD7-8F56-6E18-B0A908EB1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2253"/>
            <a:ext cx="12192000" cy="553131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A57B6DF-377B-CFFE-0564-724DC245A2B2}"/>
              </a:ext>
            </a:extLst>
          </p:cNvPr>
          <p:cNvGrpSpPr/>
          <p:nvPr/>
        </p:nvGrpSpPr>
        <p:grpSpPr>
          <a:xfrm>
            <a:off x="0" y="-78195"/>
            <a:ext cx="12192000" cy="783142"/>
            <a:chOff x="0" y="-78195"/>
            <a:chExt cx="12192000" cy="78314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AA939F1-5279-BEBD-22F8-816E669841A9}"/>
                </a:ext>
              </a:extLst>
            </p:cNvPr>
            <p:cNvGrpSpPr/>
            <p:nvPr/>
          </p:nvGrpSpPr>
          <p:grpSpPr>
            <a:xfrm>
              <a:off x="0" y="-1667"/>
              <a:ext cx="12192000" cy="706614"/>
              <a:chOff x="0" y="-1667"/>
              <a:chExt cx="12192000" cy="83864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AA98261-B545-0601-E016-83C33F267381}"/>
                  </a:ext>
                </a:extLst>
              </p:cNvPr>
              <p:cNvSpPr/>
              <p:nvPr/>
            </p:nvSpPr>
            <p:spPr>
              <a:xfrm>
                <a:off x="0" y="32005"/>
                <a:ext cx="12192000" cy="804968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E67F24A-CE75-08D4-5A3C-147DF1196EDB}"/>
                  </a:ext>
                </a:extLst>
              </p:cNvPr>
              <p:cNvSpPr/>
              <p:nvPr/>
            </p:nvSpPr>
            <p:spPr>
              <a:xfrm>
                <a:off x="0" y="-1667"/>
                <a:ext cx="12192000" cy="804968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CF7DB08-AEA7-EFF4-CD35-97EF364C7612}"/>
                </a:ext>
              </a:extLst>
            </p:cNvPr>
            <p:cNvGrpSpPr/>
            <p:nvPr/>
          </p:nvGrpSpPr>
          <p:grpSpPr>
            <a:xfrm>
              <a:off x="327196" y="199913"/>
              <a:ext cx="307974" cy="263104"/>
              <a:chOff x="3260725" y="-6476667"/>
              <a:chExt cx="479425" cy="409577"/>
            </a:xfrm>
          </p:grpSpPr>
          <p:sp>
            <p:nvSpPr>
              <p:cNvPr id="24" name="자유형 24">
                <a:extLst>
                  <a:ext uri="{FF2B5EF4-FFF2-40B4-BE49-F238E27FC236}">
                    <a16:creationId xmlns:a16="http://schemas.microsoft.com/office/drawing/2014/main" id="{79C33EC2-47D5-E045-7521-DDB59E9593E5}"/>
                  </a:ext>
                </a:extLst>
              </p:cNvPr>
              <p:cNvSpPr/>
              <p:nvPr/>
            </p:nvSpPr>
            <p:spPr>
              <a:xfrm flipV="1">
                <a:off x="3260725" y="-6476667"/>
                <a:ext cx="479425" cy="409577"/>
              </a:xfrm>
              <a:custGeom>
                <a:avLst/>
                <a:gdLst>
                  <a:gd name="connsiteX0" fmla="*/ 168832 w 479425"/>
                  <a:gd name="connsiteY0" fmla="*/ 409577 h 409577"/>
                  <a:gd name="connsiteX1" fmla="*/ 310593 w 479425"/>
                  <a:gd name="connsiteY1" fmla="*/ 409577 h 409577"/>
                  <a:gd name="connsiteX2" fmla="*/ 341394 w 479425"/>
                  <a:gd name="connsiteY2" fmla="*/ 330200 h 409577"/>
                  <a:gd name="connsiteX3" fmla="*/ 427567 w 479425"/>
                  <a:gd name="connsiteY3" fmla="*/ 330200 h 409577"/>
                  <a:gd name="connsiteX4" fmla="*/ 479425 w 479425"/>
                  <a:gd name="connsiteY4" fmla="*/ 278342 h 409577"/>
                  <a:gd name="connsiteX5" fmla="*/ 479425 w 479425"/>
                  <a:gd name="connsiteY5" fmla="*/ 51858 h 409577"/>
                  <a:gd name="connsiteX6" fmla="*/ 427567 w 479425"/>
                  <a:gd name="connsiteY6" fmla="*/ 0 h 409577"/>
                  <a:gd name="connsiteX7" fmla="*/ 51858 w 479425"/>
                  <a:gd name="connsiteY7" fmla="*/ 0 h 409577"/>
                  <a:gd name="connsiteX8" fmla="*/ 0 w 479425"/>
                  <a:gd name="connsiteY8" fmla="*/ 51858 h 409577"/>
                  <a:gd name="connsiteX9" fmla="*/ 0 w 479425"/>
                  <a:gd name="connsiteY9" fmla="*/ 278342 h 409577"/>
                  <a:gd name="connsiteX10" fmla="*/ 51858 w 479425"/>
                  <a:gd name="connsiteY10" fmla="*/ 330200 h 409577"/>
                  <a:gd name="connsiteX11" fmla="*/ 138031 w 479425"/>
                  <a:gd name="connsiteY11" fmla="*/ 330200 h 40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9425" h="409577">
                    <a:moveTo>
                      <a:pt x="168832" y="409577"/>
                    </a:moveTo>
                    <a:lnTo>
                      <a:pt x="310593" y="409577"/>
                    </a:lnTo>
                    <a:lnTo>
                      <a:pt x="341394" y="330200"/>
                    </a:lnTo>
                    <a:lnTo>
                      <a:pt x="427567" y="330200"/>
                    </a:lnTo>
                    <a:cubicBezTo>
                      <a:pt x="456207" y="330200"/>
                      <a:pt x="479425" y="306982"/>
                      <a:pt x="479425" y="278342"/>
                    </a:cubicBezTo>
                    <a:lnTo>
                      <a:pt x="479425" y="51858"/>
                    </a:lnTo>
                    <a:cubicBezTo>
                      <a:pt x="479425" y="23218"/>
                      <a:pt x="456207" y="0"/>
                      <a:pt x="427567" y="0"/>
                    </a:cubicBezTo>
                    <a:lnTo>
                      <a:pt x="51858" y="0"/>
                    </a:lnTo>
                    <a:cubicBezTo>
                      <a:pt x="23218" y="0"/>
                      <a:pt x="0" y="23218"/>
                      <a:pt x="0" y="51858"/>
                    </a:cubicBezTo>
                    <a:lnTo>
                      <a:pt x="0" y="278342"/>
                    </a:lnTo>
                    <a:cubicBezTo>
                      <a:pt x="0" y="306982"/>
                      <a:pt x="23218" y="330200"/>
                      <a:pt x="51858" y="330200"/>
                    </a:cubicBezTo>
                    <a:lnTo>
                      <a:pt x="138031" y="330200"/>
                    </a:lnTo>
                    <a:close/>
                  </a:path>
                </a:pathLst>
              </a:cu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6F584BCD-EBCE-5578-9414-F3AA217D4C7E}"/>
                  </a:ext>
                </a:extLst>
              </p:cNvPr>
              <p:cNvSpPr/>
              <p:nvPr/>
            </p:nvSpPr>
            <p:spPr>
              <a:xfrm>
                <a:off x="3416300" y="-6325227"/>
                <a:ext cx="168275" cy="168275"/>
              </a:xfrm>
              <a:prstGeom prst="ellipse">
                <a:avLst/>
              </a:pr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A014FDC-70CA-012F-ACB4-9B17E5982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494" y="186648"/>
              <a:ext cx="344061" cy="34406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C754C5-96A4-0F6C-F6B3-63C31D3152C9}"/>
                </a:ext>
              </a:extLst>
            </p:cNvPr>
            <p:cNvSpPr txBox="1"/>
            <p:nvPr/>
          </p:nvSpPr>
          <p:spPr>
            <a:xfrm>
              <a:off x="1022203" y="-78195"/>
              <a:ext cx="101475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4400" b="1" spc="-300">
                  <a:solidFill>
                    <a:srgbClr val="0070C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</a:lstStyle>
            <a:p>
              <a:r>
                <a:rPr lang="ko-KR" altLang="en-US" dirty="0"/>
                <a:t>사용 기술 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737EE45-DE3A-0438-B4DE-0FAD527224A3}"/>
              </a:ext>
            </a:extLst>
          </p:cNvPr>
          <p:cNvCxnSpPr/>
          <p:nvPr/>
        </p:nvCxnSpPr>
        <p:spPr>
          <a:xfrm>
            <a:off x="327196" y="1414272"/>
            <a:ext cx="16357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5630E88-901C-6999-3E2F-E682651BC72A}"/>
              </a:ext>
            </a:extLst>
          </p:cNvPr>
          <p:cNvCxnSpPr>
            <a:cxnSpLocks/>
          </p:cNvCxnSpPr>
          <p:nvPr/>
        </p:nvCxnSpPr>
        <p:spPr>
          <a:xfrm>
            <a:off x="3015532" y="1408176"/>
            <a:ext cx="2336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E387D43-8F77-2783-8D2C-CFEB9F677056}"/>
              </a:ext>
            </a:extLst>
          </p:cNvPr>
          <p:cNvCxnSpPr/>
          <p:nvPr/>
        </p:nvCxnSpPr>
        <p:spPr>
          <a:xfrm>
            <a:off x="8294668" y="1414272"/>
            <a:ext cx="16357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0B7E72-F325-A26B-46F1-DAED16FDE0AC}"/>
              </a:ext>
            </a:extLst>
          </p:cNvPr>
          <p:cNvCxnSpPr/>
          <p:nvPr/>
        </p:nvCxnSpPr>
        <p:spPr>
          <a:xfrm>
            <a:off x="8294668" y="3834384"/>
            <a:ext cx="16357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612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0FF344EE-2AFD-E1EC-A596-C1AA015104C0}"/>
              </a:ext>
            </a:extLst>
          </p:cNvPr>
          <p:cNvSpPr/>
          <p:nvPr/>
        </p:nvSpPr>
        <p:spPr>
          <a:xfrm>
            <a:off x="1240107" y="971550"/>
            <a:ext cx="9522567" cy="5229224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36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PPT PRESENTATION</a:t>
            </a:r>
          </a:p>
          <a:p>
            <a:pPr algn="ctr">
              <a:defRPr/>
            </a:pPr>
            <a:r>
              <a:rPr lang="en-US" altLang="ko-KR" sz="105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</a:t>
            </a:r>
            <a:endParaRPr lang="ko-KR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170389-8BDE-5B03-04E2-FCB98C657CDD}"/>
              </a:ext>
            </a:extLst>
          </p:cNvPr>
          <p:cNvSpPr/>
          <p:nvPr/>
        </p:nvSpPr>
        <p:spPr>
          <a:xfrm>
            <a:off x="1240107" y="6192664"/>
            <a:ext cx="9522567" cy="1352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E9988-CBD4-BCE8-970E-E3CE53343858}"/>
              </a:ext>
            </a:extLst>
          </p:cNvPr>
          <p:cNvSpPr/>
          <p:nvPr/>
        </p:nvSpPr>
        <p:spPr>
          <a:xfrm>
            <a:off x="535234" y="6346495"/>
            <a:ext cx="10932318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138F21-D36F-1025-0E15-6EA9027F06DE}"/>
              </a:ext>
            </a:extLst>
          </p:cNvPr>
          <p:cNvSpPr/>
          <p:nvPr/>
        </p:nvSpPr>
        <p:spPr>
          <a:xfrm>
            <a:off x="535234" y="6346495"/>
            <a:ext cx="1080000" cy="4571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  <a:alpha val="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D675CD-6583-70A0-F128-25802AFE62E4}"/>
              </a:ext>
            </a:extLst>
          </p:cNvPr>
          <p:cNvSpPr/>
          <p:nvPr/>
        </p:nvSpPr>
        <p:spPr>
          <a:xfrm>
            <a:off x="10387552" y="6346495"/>
            <a:ext cx="1080000" cy="4571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  <a:alpha val="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1A937D74-FBEB-0B51-1700-BC83201F10B7}"/>
              </a:ext>
            </a:extLst>
          </p:cNvPr>
          <p:cNvSpPr/>
          <p:nvPr/>
        </p:nvSpPr>
        <p:spPr>
          <a:xfrm rot="5400000">
            <a:off x="5938525" y="988920"/>
            <a:ext cx="125730" cy="10932317"/>
          </a:xfrm>
          <a:prstGeom prst="rightBracket">
            <a:avLst>
              <a:gd name="adj" fmla="val 1295307"/>
            </a:avLst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C528D647-5990-9F38-FFA8-5BEE1FC7C14E}"/>
              </a:ext>
            </a:extLst>
          </p:cNvPr>
          <p:cNvSpPr/>
          <p:nvPr/>
        </p:nvSpPr>
        <p:spPr>
          <a:xfrm>
            <a:off x="5461393" y="6342364"/>
            <a:ext cx="1080000" cy="99855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>
              <a:lumMod val="50000"/>
            </a:schemeClr>
          </a:solidFill>
          <a:ln w="28575"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3EA393C-A470-78DF-68B1-D2F4F7C3C915}"/>
              </a:ext>
            </a:extLst>
          </p:cNvPr>
          <p:cNvGrpSpPr/>
          <p:nvPr/>
        </p:nvGrpSpPr>
        <p:grpSpPr>
          <a:xfrm>
            <a:off x="10493828" y="3123663"/>
            <a:ext cx="84936" cy="1179288"/>
            <a:chOff x="1698438" y="1951092"/>
            <a:chExt cx="84936" cy="1179288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82FC4DA2-D0AA-9BA2-E064-F4FB0B4C34F8}"/>
                </a:ext>
              </a:extLst>
            </p:cNvPr>
            <p:cNvSpPr/>
            <p:nvPr/>
          </p:nvSpPr>
          <p:spPr>
            <a:xfrm>
              <a:off x="1718611" y="2658012"/>
              <a:ext cx="44591" cy="101922"/>
            </a:xfrm>
            <a:custGeom>
              <a:avLst/>
              <a:gdLst>
                <a:gd name="connsiteX0" fmla="*/ 57150 w 66675"/>
                <a:gd name="connsiteY0" fmla="*/ 0 h 133350"/>
                <a:gd name="connsiteX1" fmla="*/ 0 w 66675"/>
                <a:gd name="connsiteY1" fmla="*/ 57150 h 133350"/>
                <a:gd name="connsiteX2" fmla="*/ 66675 w 66675"/>
                <a:gd name="connsiteY2" fmla="*/ 133350 h 133350"/>
                <a:gd name="connsiteX0" fmla="*/ 57150 w 57150"/>
                <a:gd name="connsiteY0" fmla="*/ 0 h 114300"/>
                <a:gd name="connsiteX1" fmla="*/ 0 w 57150"/>
                <a:gd name="connsiteY1" fmla="*/ 57150 h 114300"/>
                <a:gd name="connsiteX2" fmla="*/ 57150 w 57150"/>
                <a:gd name="connsiteY2" fmla="*/ 114300 h 114300"/>
                <a:gd name="connsiteX0" fmla="*/ 50006 w 50006"/>
                <a:gd name="connsiteY0" fmla="*/ 0 h 114300"/>
                <a:gd name="connsiteX1" fmla="*/ 0 w 50006"/>
                <a:gd name="connsiteY1" fmla="*/ 57150 h 114300"/>
                <a:gd name="connsiteX2" fmla="*/ 50006 w 50006"/>
                <a:gd name="connsiteY2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006" h="114300">
                  <a:moveTo>
                    <a:pt x="50006" y="0"/>
                  </a:moveTo>
                  <a:lnTo>
                    <a:pt x="0" y="57150"/>
                  </a:lnTo>
                  <a:lnTo>
                    <a:pt x="50006" y="114300"/>
                  </a:ln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D120A55-C55D-4F87-53FE-D3198645243D}"/>
                </a:ext>
              </a:extLst>
            </p:cNvPr>
            <p:cNvSpPr/>
            <p:nvPr/>
          </p:nvSpPr>
          <p:spPr>
            <a:xfrm>
              <a:off x="1698438" y="2304553"/>
              <a:ext cx="84936" cy="84936"/>
            </a:xfrm>
            <a:prstGeom prst="round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1FEE6F6-9B71-1DDB-DE20-947AAB4E69BC}"/>
                </a:ext>
              </a:extLst>
            </p:cNvPr>
            <p:cNvGrpSpPr/>
            <p:nvPr/>
          </p:nvGrpSpPr>
          <p:grpSpPr>
            <a:xfrm>
              <a:off x="1703747" y="1951092"/>
              <a:ext cx="74319" cy="84938"/>
              <a:chOff x="9128086" y="6643684"/>
              <a:chExt cx="83345" cy="95253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2B4F49A-A156-7436-3656-26B648B08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8086" y="6643686"/>
                <a:ext cx="0" cy="95251"/>
              </a:xfrm>
              <a:prstGeom prst="line">
                <a:avLst/>
              </a:prstGeom>
              <a:ln w="1905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DB6AEE10-49E7-B919-BE89-6157D11032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758" y="6643685"/>
                <a:ext cx="0" cy="95251"/>
              </a:xfrm>
              <a:prstGeom prst="line">
                <a:avLst/>
              </a:prstGeom>
              <a:ln w="1905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AE908D5E-F05C-15D1-1B69-7E541C53E0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11431" y="6643684"/>
                <a:ext cx="0" cy="95251"/>
              </a:xfrm>
              <a:prstGeom prst="line">
                <a:avLst/>
              </a:prstGeom>
              <a:ln w="1905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BC9D867C-4640-66A2-6F01-6464267626B9}"/>
                </a:ext>
              </a:extLst>
            </p:cNvPr>
            <p:cNvSpPr/>
            <p:nvPr/>
          </p:nvSpPr>
          <p:spPr>
            <a:xfrm flipH="1">
              <a:off x="1718611" y="3028458"/>
              <a:ext cx="44591" cy="101922"/>
            </a:xfrm>
            <a:custGeom>
              <a:avLst/>
              <a:gdLst>
                <a:gd name="connsiteX0" fmla="*/ 57150 w 66675"/>
                <a:gd name="connsiteY0" fmla="*/ 0 h 133350"/>
                <a:gd name="connsiteX1" fmla="*/ 0 w 66675"/>
                <a:gd name="connsiteY1" fmla="*/ 57150 h 133350"/>
                <a:gd name="connsiteX2" fmla="*/ 66675 w 66675"/>
                <a:gd name="connsiteY2" fmla="*/ 133350 h 133350"/>
                <a:gd name="connsiteX0" fmla="*/ 57150 w 57150"/>
                <a:gd name="connsiteY0" fmla="*/ 0 h 114300"/>
                <a:gd name="connsiteX1" fmla="*/ 0 w 57150"/>
                <a:gd name="connsiteY1" fmla="*/ 57150 h 114300"/>
                <a:gd name="connsiteX2" fmla="*/ 57150 w 57150"/>
                <a:gd name="connsiteY2" fmla="*/ 114300 h 114300"/>
                <a:gd name="connsiteX0" fmla="*/ 50006 w 50006"/>
                <a:gd name="connsiteY0" fmla="*/ 0 h 114300"/>
                <a:gd name="connsiteX1" fmla="*/ 0 w 50006"/>
                <a:gd name="connsiteY1" fmla="*/ 57150 h 114300"/>
                <a:gd name="connsiteX2" fmla="*/ 50006 w 50006"/>
                <a:gd name="connsiteY2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006" h="114300">
                  <a:moveTo>
                    <a:pt x="50006" y="0"/>
                  </a:moveTo>
                  <a:lnTo>
                    <a:pt x="0" y="57150"/>
                  </a:lnTo>
                  <a:lnTo>
                    <a:pt x="50006" y="114300"/>
                  </a:ln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87A8BC14-B2DB-F4F9-AB1A-1E4BA341EC56}"/>
              </a:ext>
            </a:extLst>
          </p:cNvPr>
          <p:cNvSpPr/>
          <p:nvPr/>
        </p:nvSpPr>
        <p:spPr>
          <a:xfrm>
            <a:off x="10537492" y="6517944"/>
            <a:ext cx="261147" cy="277698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7EB9D4-175D-4EBA-B549-2FA076985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6286" y="1237782"/>
            <a:ext cx="8758325" cy="482773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8EB306D-2CF0-BDA5-6A41-B4D2F4A0E009}"/>
              </a:ext>
            </a:extLst>
          </p:cNvPr>
          <p:cNvGrpSpPr/>
          <p:nvPr/>
        </p:nvGrpSpPr>
        <p:grpSpPr>
          <a:xfrm>
            <a:off x="0" y="-53256"/>
            <a:ext cx="12192000" cy="769441"/>
            <a:chOff x="0" y="-53256"/>
            <a:chExt cx="12192000" cy="76944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CFAC1F3-B243-79AF-4B2F-9E4FAAF9146E}"/>
                </a:ext>
              </a:extLst>
            </p:cNvPr>
            <p:cNvGrpSpPr/>
            <p:nvPr/>
          </p:nvGrpSpPr>
          <p:grpSpPr>
            <a:xfrm>
              <a:off x="0" y="-1667"/>
              <a:ext cx="12192000" cy="706614"/>
              <a:chOff x="0" y="-1667"/>
              <a:chExt cx="12192000" cy="83864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06DCBDA-9003-3FC7-76B9-98BA0CFD636A}"/>
                  </a:ext>
                </a:extLst>
              </p:cNvPr>
              <p:cNvSpPr/>
              <p:nvPr/>
            </p:nvSpPr>
            <p:spPr>
              <a:xfrm>
                <a:off x="0" y="32005"/>
                <a:ext cx="12192000" cy="804968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F53EA64-FCAD-B880-FD48-6FDA2B14288B}"/>
                  </a:ext>
                </a:extLst>
              </p:cNvPr>
              <p:cNvSpPr/>
              <p:nvPr/>
            </p:nvSpPr>
            <p:spPr>
              <a:xfrm>
                <a:off x="0" y="-1667"/>
                <a:ext cx="12192000" cy="804968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224CCBD-C564-06E8-605B-D7E27F51AFBE}"/>
                </a:ext>
              </a:extLst>
            </p:cNvPr>
            <p:cNvGrpSpPr/>
            <p:nvPr/>
          </p:nvGrpSpPr>
          <p:grpSpPr>
            <a:xfrm>
              <a:off x="327196" y="199913"/>
              <a:ext cx="307974" cy="263104"/>
              <a:chOff x="3260725" y="-6476667"/>
              <a:chExt cx="479425" cy="409577"/>
            </a:xfrm>
          </p:grpSpPr>
          <p:sp>
            <p:nvSpPr>
              <p:cNvPr id="26" name="자유형 24">
                <a:extLst>
                  <a:ext uri="{FF2B5EF4-FFF2-40B4-BE49-F238E27FC236}">
                    <a16:creationId xmlns:a16="http://schemas.microsoft.com/office/drawing/2014/main" id="{D4DE9FA9-3D28-3387-7544-99A3421FD90F}"/>
                  </a:ext>
                </a:extLst>
              </p:cNvPr>
              <p:cNvSpPr/>
              <p:nvPr/>
            </p:nvSpPr>
            <p:spPr>
              <a:xfrm flipV="1">
                <a:off x="3260725" y="-6476667"/>
                <a:ext cx="479425" cy="409577"/>
              </a:xfrm>
              <a:custGeom>
                <a:avLst/>
                <a:gdLst>
                  <a:gd name="connsiteX0" fmla="*/ 168832 w 479425"/>
                  <a:gd name="connsiteY0" fmla="*/ 409577 h 409577"/>
                  <a:gd name="connsiteX1" fmla="*/ 310593 w 479425"/>
                  <a:gd name="connsiteY1" fmla="*/ 409577 h 409577"/>
                  <a:gd name="connsiteX2" fmla="*/ 341394 w 479425"/>
                  <a:gd name="connsiteY2" fmla="*/ 330200 h 409577"/>
                  <a:gd name="connsiteX3" fmla="*/ 427567 w 479425"/>
                  <a:gd name="connsiteY3" fmla="*/ 330200 h 409577"/>
                  <a:gd name="connsiteX4" fmla="*/ 479425 w 479425"/>
                  <a:gd name="connsiteY4" fmla="*/ 278342 h 409577"/>
                  <a:gd name="connsiteX5" fmla="*/ 479425 w 479425"/>
                  <a:gd name="connsiteY5" fmla="*/ 51858 h 409577"/>
                  <a:gd name="connsiteX6" fmla="*/ 427567 w 479425"/>
                  <a:gd name="connsiteY6" fmla="*/ 0 h 409577"/>
                  <a:gd name="connsiteX7" fmla="*/ 51858 w 479425"/>
                  <a:gd name="connsiteY7" fmla="*/ 0 h 409577"/>
                  <a:gd name="connsiteX8" fmla="*/ 0 w 479425"/>
                  <a:gd name="connsiteY8" fmla="*/ 51858 h 409577"/>
                  <a:gd name="connsiteX9" fmla="*/ 0 w 479425"/>
                  <a:gd name="connsiteY9" fmla="*/ 278342 h 409577"/>
                  <a:gd name="connsiteX10" fmla="*/ 51858 w 479425"/>
                  <a:gd name="connsiteY10" fmla="*/ 330200 h 409577"/>
                  <a:gd name="connsiteX11" fmla="*/ 138031 w 479425"/>
                  <a:gd name="connsiteY11" fmla="*/ 330200 h 40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9425" h="409577">
                    <a:moveTo>
                      <a:pt x="168832" y="409577"/>
                    </a:moveTo>
                    <a:lnTo>
                      <a:pt x="310593" y="409577"/>
                    </a:lnTo>
                    <a:lnTo>
                      <a:pt x="341394" y="330200"/>
                    </a:lnTo>
                    <a:lnTo>
                      <a:pt x="427567" y="330200"/>
                    </a:lnTo>
                    <a:cubicBezTo>
                      <a:pt x="456207" y="330200"/>
                      <a:pt x="479425" y="306982"/>
                      <a:pt x="479425" y="278342"/>
                    </a:cubicBezTo>
                    <a:lnTo>
                      <a:pt x="479425" y="51858"/>
                    </a:lnTo>
                    <a:cubicBezTo>
                      <a:pt x="479425" y="23218"/>
                      <a:pt x="456207" y="0"/>
                      <a:pt x="427567" y="0"/>
                    </a:cubicBezTo>
                    <a:lnTo>
                      <a:pt x="51858" y="0"/>
                    </a:lnTo>
                    <a:cubicBezTo>
                      <a:pt x="23218" y="0"/>
                      <a:pt x="0" y="23218"/>
                      <a:pt x="0" y="51858"/>
                    </a:cubicBezTo>
                    <a:lnTo>
                      <a:pt x="0" y="278342"/>
                    </a:lnTo>
                    <a:cubicBezTo>
                      <a:pt x="0" y="306982"/>
                      <a:pt x="23218" y="330200"/>
                      <a:pt x="51858" y="330200"/>
                    </a:cubicBezTo>
                    <a:lnTo>
                      <a:pt x="138031" y="330200"/>
                    </a:lnTo>
                    <a:close/>
                  </a:path>
                </a:pathLst>
              </a:cu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211F4EEA-AEE3-6825-FD3B-D8522E95437F}"/>
                  </a:ext>
                </a:extLst>
              </p:cNvPr>
              <p:cNvSpPr/>
              <p:nvPr/>
            </p:nvSpPr>
            <p:spPr>
              <a:xfrm>
                <a:off x="3416300" y="-6325227"/>
                <a:ext cx="168275" cy="168275"/>
              </a:xfrm>
              <a:prstGeom prst="ellipse">
                <a:avLst/>
              </a:pr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A75735A-C74D-F356-6851-38D7187C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494" y="186648"/>
              <a:ext cx="344061" cy="3440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BCECB2-176B-4E81-249A-D0F43B143D68}"/>
                </a:ext>
              </a:extLst>
            </p:cNvPr>
            <p:cNvSpPr txBox="1"/>
            <p:nvPr/>
          </p:nvSpPr>
          <p:spPr>
            <a:xfrm>
              <a:off x="946261" y="-53256"/>
              <a:ext cx="101475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4400" b="1" spc="-300">
                  <a:solidFill>
                    <a:srgbClr val="0070C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</a:lstStyle>
            <a:p>
              <a:r>
                <a:rPr lang="en-US" altLang="ko-KR" dirty="0"/>
                <a:t>ER </a:t>
              </a:r>
              <a:r>
                <a:rPr lang="ko-KR" altLang="en-US" dirty="0"/>
                <a:t>다이어그램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110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337089" y="864890"/>
            <a:ext cx="2256532" cy="60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0" i="0" dirty="0">
                <a:solidFill>
                  <a:schemeClr val="bg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박지수</a:t>
            </a:r>
            <a:endParaRPr lang="ko-KR" altLang="en-US" sz="2400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337309" y="1719071"/>
            <a:ext cx="2256532" cy="4263923"/>
          </a:xfrm>
          <a:prstGeom prst="rect">
            <a:avLst/>
          </a:prstGeom>
          <a:solidFill>
            <a:srgbClr val="F6F8FC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로그인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회원가입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en-US" altLang="ko-KR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아이디 찾기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비밀번호 찾기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en-US" altLang="ko-KR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아이디 확인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en-US" altLang="ko-KR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 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비밀번호 확인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en-US" altLang="ko-KR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 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회원가입 프로필 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en-US" altLang="ko-KR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 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관리자 로그인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광고 게시글</a:t>
            </a:r>
            <a:r>
              <a:rPr lang="en-US" altLang="ko-KR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일반 게시글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광고 요청 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endParaRPr lang="en-US" altLang="ko-KR" sz="1900" dirty="0">
              <a:solidFill>
                <a:schemeClr val="accent1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en-US" altLang="ko-KR" sz="1900" dirty="0">
                <a:solidFill>
                  <a:schemeClr val="accent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 </a:t>
            </a:r>
            <a:endParaRPr lang="ko-KR" altLang="en-US" sz="1900" dirty="0">
              <a:solidFill>
                <a:schemeClr val="accent1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C5F5EC-A310-E4FA-3739-E5F5B8D21498}"/>
              </a:ext>
            </a:extLst>
          </p:cNvPr>
          <p:cNvSpPr/>
          <p:nvPr/>
        </p:nvSpPr>
        <p:spPr>
          <a:xfrm>
            <a:off x="2548331" y="875005"/>
            <a:ext cx="2256532" cy="60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김경석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1611B4-B326-5D89-BBF6-F12E797A8C10}"/>
              </a:ext>
            </a:extLst>
          </p:cNvPr>
          <p:cNvSpPr/>
          <p:nvPr/>
        </p:nvSpPr>
        <p:spPr>
          <a:xfrm>
            <a:off x="2548331" y="1719072"/>
            <a:ext cx="2256532" cy="4263923"/>
          </a:xfrm>
          <a:prstGeom prst="rect">
            <a:avLst/>
          </a:prstGeom>
          <a:solidFill>
            <a:srgbClr val="F6F8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광고 게시글</a:t>
            </a:r>
            <a:r>
              <a:rPr lang="en-US" altLang="ko-KR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일반 게시글</a:t>
            </a:r>
            <a:r>
              <a:rPr lang="en-US" altLang="ko-KR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게시글 검색 기능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게시글 작성자 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본인일 경우 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수정</a:t>
            </a:r>
            <a:r>
              <a:rPr lang="en-US" altLang="ko-KR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삭제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게시판 화면 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스타일</a:t>
            </a:r>
            <a:r>
              <a:rPr lang="en-US" altLang="ko-KR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</a:p>
          <a:p>
            <a:pPr algn="ctr"/>
            <a:r>
              <a:rPr lang="en-US" altLang="ko-KR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(…)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클릭 시 다용도 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기능 구현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마이페이지 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좋아요 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북마크 기능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광고 요청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CC7BAE-A4BC-257F-968B-96221AFC23A3}"/>
              </a:ext>
            </a:extLst>
          </p:cNvPr>
          <p:cNvSpPr/>
          <p:nvPr/>
        </p:nvSpPr>
        <p:spPr>
          <a:xfrm>
            <a:off x="4926641" y="875005"/>
            <a:ext cx="2256532" cy="60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최진혁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F534BE-87D5-3EFB-7DEA-B602DF4973C1}"/>
              </a:ext>
            </a:extLst>
          </p:cNvPr>
          <p:cNvSpPr/>
          <p:nvPr/>
        </p:nvSpPr>
        <p:spPr>
          <a:xfrm>
            <a:off x="4926641" y="1719071"/>
            <a:ext cx="2256532" cy="4263923"/>
          </a:xfrm>
          <a:prstGeom prst="rect">
            <a:avLst/>
          </a:prstGeom>
          <a:solidFill>
            <a:srgbClr val="F6F8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게시글 좋아요</a:t>
            </a:r>
            <a:r>
              <a:rPr lang="en-US" altLang="ko-KR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게시글 댓글 </a:t>
            </a: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 댓글 좋아요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댓글 작성자 본인일 경우 수정</a:t>
            </a:r>
            <a:r>
              <a:rPr lang="en-US" altLang="ko-KR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삭제 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 err="1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홈화면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900" dirty="0" err="1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쇼츠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스토리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 err="1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쇼츠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좋아요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댓글  숨기기 버튼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마이페이지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프로필 편집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프로필 </a:t>
            </a:r>
            <a:r>
              <a:rPr lang="ko-KR" altLang="en-US" sz="1900" dirty="0" err="1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편집시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비밀번호 확인 기능 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B8D1C4-D8D2-5EE1-AB25-B6034B7213DE}"/>
              </a:ext>
            </a:extLst>
          </p:cNvPr>
          <p:cNvSpPr/>
          <p:nvPr/>
        </p:nvSpPr>
        <p:spPr>
          <a:xfrm>
            <a:off x="169334" y="875004"/>
            <a:ext cx="2256532" cy="60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양준혁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7B74F5B-DEF2-36BB-7720-477D2667F746}"/>
              </a:ext>
            </a:extLst>
          </p:cNvPr>
          <p:cNvSpPr/>
          <p:nvPr/>
        </p:nvSpPr>
        <p:spPr>
          <a:xfrm>
            <a:off x="169334" y="1719070"/>
            <a:ext cx="2256532" cy="4263924"/>
          </a:xfrm>
          <a:prstGeom prst="rect">
            <a:avLst/>
          </a:prstGeom>
          <a:solidFill>
            <a:srgbClr val="F6F8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데이터베이스 설계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광고리스트 랜덤화    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 err="1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쇼츠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댓글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게시글 북마크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 err="1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쇼츠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북마크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en-US" altLang="ko-KR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북마크 리스트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en-US" altLang="ko-KR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북마크 삭제 기능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프롬프트 북마크 제목 입력 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 err="1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팔로우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 err="1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팔로우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리스트 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 err="1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팔로워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리스트 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776E2F-F73C-F618-C867-F1A75B2E1A16}"/>
              </a:ext>
            </a:extLst>
          </p:cNvPr>
          <p:cNvSpPr/>
          <p:nvPr/>
        </p:nvSpPr>
        <p:spPr>
          <a:xfrm>
            <a:off x="9747537" y="864891"/>
            <a:ext cx="2256532" cy="60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김서진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F6D802-0E6D-FA72-A336-B65840A81BB7}"/>
              </a:ext>
            </a:extLst>
          </p:cNvPr>
          <p:cNvSpPr/>
          <p:nvPr/>
        </p:nvSpPr>
        <p:spPr>
          <a:xfrm>
            <a:off x="9726787" y="1708957"/>
            <a:ext cx="2256532" cy="4263924"/>
          </a:xfrm>
          <a:prstGeom prst="rect">
            <a:avLst/>
          </a:prstGeom>
          <a:solidFill>
            <a:srgbClr val="F6F8FC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900" dirty="0" err="1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쇼츠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게시글 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 err="1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쇼츠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광고 게시글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 err="1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쇼츠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검색 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900" dirty="0" err="1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쇼츠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마우스 오버 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en-US" altLang="ko-KR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900" dirty="0" err="1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쇼츠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상세보기</a:t>
            </a:r>
            <a:endParaRPr lang="en-US" altLang="ko-KR" sz="1900" dirty="0">
              <a:solidFill>
                <a:schemeClr val="accent1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endParaRPr lang="ko-KR" altLang="en-US" sz="1900" dirty="0">
              <a:solidFill>
                <a:schemeClr val="accent1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939B768-4FD3-4900-EF54-B4A4425F2493}"/>
              </a:ext>
            </a:extLst>
          </p:cNvPr>
          <p:cNvGrpSpPr/>
          <p:nvPr/>
        </p:nvGrpSpPr>
        <p:grpSpPr>
          <a:xfrm>
            <a:off x="0" y="-92865"/>
            <a:ext cx="12192000" cy="797812"/>
            <a:chOff x="0" y="-92865"/>
            <a:chExt cx="12192000" cy="79781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7EE9B12-2AB4-9E7C-C532-8B6B3ABD0FCD}"/>
                </a:ext>
              </a:extLst>
            </p:cNvPr>
            <p:cNvGrpSpPr/>
            <p:nvPr/>
          </p:nvGrpSpPr>
          <p:grpSpPr>
            <a:xfrm>
              <a:off x="0" y="-1667"/>
              <a:ext cx="12192000" cy="706614"/>
              <a:chOff x="0" y="-1667"/>
              <a:chExt cx="12192000" cy="83864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AE692BF-9B44-E0DB-CC4C-9B1EE0271F2B}"/>
                  </a:ext>
                </a:extLst>
              </p:cNvPr>
              <p:cNvSpPr/>
              <p:nvPr/>
            </p:nvSpPr>
            <p:spPr>
              <a:xfrm>
                <a:off x="0" y="32005"/>
                <a:ext cx="12192000" cy="804968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8E53DEB-BA87-83A0-40E8-D9867B4F4CCE}"/>
                  </a:ext>
                </a:extLst>
              </p:cNvPr>
              <p:cNvSpPr/>
              <p:nvPr/>
            </p:nvSpPr>
            <p:spPr>
              <a:xfrm>
                <a:off x="0" y="-1667"/>
                <a:ext cx="12192000" cy="804968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7D19511-8CA4-8781-0EA9-6CCB043083C5}"/>
                </a:ext>
              </a:extLst>
            </p:cNvPr>
            <p:cNvGrpSpPr/>
            <p:nvPr/>
          </p:nvGrpSpPr>
          <p:grpSpPr>
            <a:xfrm>
              <a:off x="327196" y="199913"/>
              <a:ext cx="307974" cy="263104"/>
              <a:chOff x="3260725" y="-6476667"/>
              <a:chExt cx="479425" cy="409577"/>
            </a:xfrm>
          </p:grpSpPr>
          <p:sp>
            <p:nvSpPr>
              <p:cNvPr id="19" name="자유형 24">
                <a:extLst>
                  <a:ext uri="{FF2B5EF4-FFF2-40B4-BE49-F238E27FC236}">
                    <a16:creationId xmlns:a16="http://schemas.microsoft.com/office/drawing/2014/main" id="{1E78C56B-BE7D-B955-3EAB-A80FB4DDBC6A}"/>
                  </a:ext>
                </a:extLst>
              </p:cNvPr>
              <p:cNvSpPr/>
              <p:nvPr/>
            </p:nvSpPr>
            <p:spPr>
              <a:xfrm flipV="1">
                <a:off x="3260725" y="-6476667"/>
                <a:ext cx="479425" cy="409577"/>
              </a:xfrm>
              <a:custGeom>
                <a:avLst/>
                <a:gdLst>
                  <a:gd name="connsiteX0" fmla="*/ 168832 w 479425"/>
                  <a:gd name="connsiteY0" fmla="*/ 409577 h 409577"/>
                  <a:gd name="connsiteX1" fmla="*/ 310593 w 479425"/>
                  <a:gd name="connsiteY1" fmla="*/ 409577 h 409577"/>
                  <a:gd name="connsiteX2" fmla="*/ 341394 w 479425"/>
                  <a:gd name="connsiteY2" fmla="*/ 330200 h 409577"/>
                  <a:gd name="connsiteX3" fmla="*/ 427567 w 479425"/>
                  <a:gd name="connsiteY3" fmla="*/ 330200 h 409577"/>
                  <a:gd name="connsiteX4" fmla="*/ 479425 w 479425"/>
                  <a:gd name="connsiteY4" fmla="*/ 278342 h 409577"/>
                  <a:gd name="connsiteX5" fmla="*/ 479425 w 479425"/>
                  <a:gd name="connsiteY5" fmla="*/ 51858 h 409577"/>
                  <a:gd name="connsiteX6" fmla="*/ 427567 w 479425"/>
                  <a:gd name="connsiteY6" fmla="*/ 0 h 409577"/>
                  <a:gd name="connsiteX7" fmla="*/ 51858 w 479425"/>
                  <a:gd name="connsiteY7" fmla="*/ 0 h 409577"/>
                  <a:gd name="connsiteX8" fmla="*/ 0 w 479425"/>
                  <a:gd name="connsiteY8" fmla="*/ 51858 h 409577"/>
                  <a:gd name="connsiteX9" fmla="*/ 0 w 479425"/>
                  <a:gd name="connsiteY9" fmla="*/ 278342 h 409577"/>
                  <a:gd name="connsiteX10" fmla="*/ 51858 w 479425"/>
                  <a:gd name="connsiteY10" fmla="*/ 330200 h 409577"/>
                  <a:gd name="connsiteX11" fmla="*/ 138031 w 479425"/>
                  <a:gd name="connsiteY11" fmla="*/ 330200 h 40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9425" h="409577">
                    <a:moveTo>
                      <a:pt x="168832" y="409577"/>
                    </a:moveTo>
                    <a:lnTo>
                      <a:pt x="310593" y="409577"/>
                    </a:lnTo>
                    <a:lnTo>
                      <a:pt x="341394" y="330200"/>
                    </a:lnTo>
                    <a:lnTo>
                      <a:pt x="427567" y="330200"/>
                    </a:lnTo>
                    <a:cubicBezTo>
                      <a:pt x="456207" y="330200"/>
                      <a:pt x="479425" y="306982"/>
                      <a:pt x="479425" y="278342"/>
                    </a:cubicBezTo>
                    <a:lnTo>
                      <a:pt x="479425" y="51858"/>
                    </a:lnTo>
                    <a:cubicBezTo>
                      <a:pt x="479425" y="23218"/>
                      <a:pt x="456207" y="0"/>
                      <a:pt x="427567" y="0"/>
                    </a:cubicBezTo>
                    <a:lnTo>
                      <a:pt x="51858" y="0"/>
                    </a:lnTo>
                    <a:cubicBezTo>
                      <a:pt x="23218" y="0"/>
                      <a:pt x="0" y="23218"/>
                      <a:pt x="0" y="51858"/>
                    </a:cubicBezTo>
                    <a:lnTo>
                      <a:pt x="0" y="278342"/>
                    </a:lnTo>
                    <a:cubicBezTo>
                      <a:pt x="0" y="306982"/>
                      <a:pt x="23218" y="330200"/>
                      <a:pt x="51858" y="330200"/>
                    </a:cubicBezTo>
                    <a:lnTo>
                      <a:pt x="138031" y="330200"/>
                    </a:lnTo>
                    <a:close/>
                  </a:path>
                </a:pathLst>
              </a:cu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1DA5DD8-BBC1-A97A-C15E-06FB4FC38D2D}"/>
                  </a:ext>
                </a:extLst>
              </p:cNvPr>
              <p:cNvSpPr/>
              <p:nvPr/>
            </p:nvSpPr>
            <p:spPr>
              <a:xfrm>
                <a:off x="3416300" y="-6325227"/>
                <a:ext cx="168275" cy="168275"/>
              </a:xfrm>
              <a:prstGeom prst="ellipse">
                <a:avLst/>
              </a:pr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7083DD9-D94F-C03D-9DC8-26F6D0448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494" y="186648"/>
              <a:ext cx="344061" cy="34406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C66749-93EC-7FDA-D6E6-A7AADA92BCEC}"/>
                </a:ext>
              </a:extLst>
            </p:cNvPr>
            <p:cNvSpPr txBox="1"/>
            <p:nvPr/>
          </p:nvSpPr>
          <p:spPr>
            <a:xfrm>
              <a:off x="1015035" y="-92865"/>
              <a:ext cx="101475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4400" b="1" spc="-300">
                  <a:solidFill>
                    <a:srgbClr val="0070C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</a:lstStyle>
            <a:p>
              <a:r>
                <a:rPr lang="ko-KR" altLang="en-US" dirty="0"/>
                <a:t>프로젝트 담당 역할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9998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836119-050B-7285-0A03-F01967BB8230}"/>
              </a:ext>
            </a:extLst>
          </p:cNvPr>
          <p:cNvSpPr/>
          <p:nvPr/>
        </p:nvSpPr>
        <p:spPr>
          <a:xfrm>
            <a:off x="301729" y="2183136"/>
            <a:ext cx="1977390" cy="61721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사전기획 및 프로젝트 구성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A8CD085-7037-A932-A220-803D9C9EA525}"/>
              </a:ext>
            </a:extLst>
          </p:cNvPr>
          <p:cNvSpPr/>
          <p:nvPr/>
        </p:nvSpPr>
        <p:spPr>
          <a:xfrm>
            <a:off x="301729" y="2876007"/>
            <a:ext cx="1977390" cy="617218"/>
          </a:xfrm>
          <a:prstGeom prst="roundRect">
            <a:avLst/>
          </a:prstGeom>
          <a:solidFill>
            <a:srgbClr val="48BA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01.16~01.23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F88844F-FA29-6ED9-48F1-8210ACB03189}"/>
              </a:ext>
            </a:extLst>
          </p:cNvPr>
          <p:cNvSpPr/>
          <p:nvPr/>
        </p:nvSpPr>
        <p:spPr>
          <a:xfrm>
            <a:off x="301729" y="690038"/>
            <a:ext cx="1977390" cy="139756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프로젝트 주제 및 기능 분석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요구사항 명세서 작성 및 테이블 구성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F0D44FA-E4E0-5B2D-3667-A5AF873EA64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290424" y="3493225"/>
            <a:ext cx="0" cy="30480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1CDA86C-A36D-7FA7-BA00-78AAAD47DC0E}"/>
              </a:ext>
            </a:extLst>
          </p:cNvPr>
          <p:cNvCxnSpPr>
            <a:cxnSpLocks/>
          </p:cNvCxnSpPr>
          <p:nvPr/>
        </p:nvCxnSpPr>
        <p:spPr>
          <a:xfrm>
            <a:off x="7591345" y="3524662"/>
            <a:ext cx="0" cy="297179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C26A019-6B66-2674-5755-27DCCE20C8E4}"/>
              </a:ext>
            </a:extLst>
          </p:cNvPr>
          <p:cNvSpPr/>
          <p:nvPr/>
        </p:nvSpPr>
        <p:spPr>
          <a:xfrm>
            <a:off x="6694090" y="2907443"/>
            <a:ext cx="1977390" cy="617218"/>
          </a:xfrm>
          <a:prstGeom prst="roundRect">
            <a:avLst/>
          </a:prstGeom>
          <a:solidFill>
            <a:srgbClr val="48BA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02.13~02.16</a:t>
            </a:r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EA4A719-5451-941D-0060-DBD2D6D3631C}"/>
              </a:ext>
            </a:extLst>
          </p:cNvPr>
          <p:cNvSpPr/>
          <p:nvPr/>
        </p:nvSpPr>
        <p:spPr>
          <a:xfrm>
            <a:off x="6694090" y="2233082"/>
            <a:ext cx="1977390" cy="61721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기능 보완 작업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49BF9AB6-9FF4-AE66-0B71-111812A4E718}"/>
              </a:ext>
            </a:extLst>
          </p:cNvPr>
          <p:cNvSpPr/>
          <p:nvPr/>
        </p:nvSpPr>
        <p:spPr>
          <a:xfrm>
            <a:off x="6694090" y="746253"/>
            <a:ext cx="1977390" cy="139756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중복된 기능 등 보완 사항 확인 후 수정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BF8FF7F-8DA7-2AE8-6767-AB995024750D}"/>
              </a:ext>
            </a:extLst>
          </p:cNvPr>
          <p:cNvCxnSpPr>
            <a:cxnSpLocks/>
          </p:cNvCxnSpPr>
          <p:nvPr/>
        </p:nvCxnSpPr>
        <p:spPr>
          <a:xfrm>
            <a:off x="2677478" y="3837470"/>
            <a:ext cx="0" cy="16439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EB15E49-7835-4A1D-44D2-21FDA2DF9E06}"/>
              </a:ext>
            </a:extLst>
          </p:cNvPr>
          <p:cNvSpPr/>
          <p:nvPr/>
        </p:nvSpPr>
        <p:spPr>
          <a:xfrm>
            <a:off x="1688783" y="4005430"/>
            <a:ext cx="1977390" cy="617218"/>
          </a:xfrm>
          <a:prstGeom prst="roundRect">
            <a:avLst/>
          </a:prstGeom>
          <a:solidFill>
            <a:srgbClr val="48BA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01.24~01.25</a:t>
            </a:r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6597E18-E9DD-A256-504F-B2B2EE7E7E84}"/>
              </a:ext>
            </a:extLst>
          </p:cNvPr>
          <p:cNvSpPr/>
          <p:nvPr/>
        </p:nvSpPr>
        <p:spPr>
          <a:xfrm>
            <a:off x="1688783" y="4691146"/>
            <a:ext cx="1977390" cy="61721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개발 환경 설정</a:t>
            </a:r>
            <a:endParaRPr lang="en-US" altLang="ko-KR" dirty="0"/>
          </a:p>
          <a:p>
            <a:pPr algn="ctr"/>
            <a:r>
              <a:rPr lang="ko-KR" altLang="en-US" dirty="0"/>
              <a:t>및 </a:t>
            </a:r>
            <a:r>
              <a:rPr lang="en-US" altLang="ko-KR" dirty="0"/>
              <a:t>DB</a:t>
            </a:r>
            <a:r>
              <a:rPr lang="ko-KR" altLang="en-US" dirty="0"/>
              <a:t>설계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EBD27BE-AAF6-4CD5-81FA-DA644D06BBC1}"/>
              </a:ext>
            </a:extLst>
          </p:cNvPr>
          <p:cNvSpPr/>
          <p:nvPr/>
        </p:nvSpPr>
        <p:spPr>
          <a:xfrm>
            <a:off x="1688783" y="5356034"/>
            <a:ext cx="1977390" cy="113658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Spring </a:t>
            </a:r>
            <a:r>
              <a:rPr lang="ko-KR" altLang="en-US" dirty="0">
                <a:solidFill>
                  <a:schemeClr val="bg1"/>
                </a:solidFill>
              </a:rPr>
              <a:t>구성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톰캣</a:t>
            </a:r>
            <a:r>
              <a:rPr lang="ko-KR" altLang="en-US" dirty="0">
                <a:solidFill>
                  <a:schemeClr val="bg1"/>
                </a:solidFill>
              </a:rPr>
              <a:t> 설정 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테이블 작성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0FBDF81-A9C5-1B70-83E5-CC063B9E0382}"/>
              </a:ext>
            </a:extLst>
          </p:cNvPr>
          <p:cNvCxnSpPr>
            <a:cxnSpLocks/>
          </p:cNvCxnSpPr>
          <p:nvPr/>
        </p:nvCxnSpPr>
        <p:spPr>
          <a:xfrm>
            <a:off x="4335950" y="3493225"/>
            <a:ext cx="0" cy="30480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54D66B2-F37D-4BC0-2C06-C21840F881F4}"/>
              </a:ext>
            </a:extLst>
          </p:cNvPr>
          <p:cNvSpPr/>
          <p:nvPr/>
        </p:nvSpPr>
        <p:spPr>
          <a:xfrm>
            <a:off x="3317758" y="2875446"/>
            <a:ext cx="1977390" cy="617218"/>
          </a:xfrm>
          <a:prstGeom prst="roundRect">
            <a:avLst/>
          </a:prstGeom>
          <a:solidFill>
            <a:srgbClr val="48BA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01.26~01.30</a:t>
            </a:r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CB67660-61DB-CDD0-E2A2-557696D7430D}"/>
              </a:ext>
            </a:extLst>
          </p:cNvPr>
          <p:cNvSpPr/>
          <p:nvPr/>
        </p:nvSpPr>
        <p:spPr>
          <a:xfrm>
            <a:off x="3317758" y="2190757"/>
            <a:ext cx="1977390" cy="61721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</a:t>
            </a:r>
            <a:r>
              <a:rPr lang="en-US" altLang="ko-KR" dirty="0" err="1"/>
              <a:t>jsp</a:t>
            </a:r>
            <a:r>
              <a:rPr lang="ko-KR" altLang="en-US" dirty="0"/>
              <a:t> 작성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6943DBB-0CBA-74B6-534B-BF6BCDE72800}"/>
              </a:ext>
            </a:extLst>
          </p:cNvPr>
          <p:cNvSpPr/>
          <p:nvPr/>
        </p:nvSpPr>
        <p:spPr>
          <a:xfrm>
            <a:off x="3317758" y="714299"/>
            <a:ext cx="1977390" cy="139756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게시물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 err="1"/>
              <a:t>쇼츠</a:t>
            </a:r>
            <a:r>
              <a:rPr lang="en-US" altLang="ko-KR" dirty="0"/>
              <a:t> </a:t>
            </a:r>
            <a:r>
              <a:rPr lang="ko-KR" altLang="en-US" dirty="0"/>
              <a:t>등 틀 구성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58E8E12-2E07-CCBA-A57B-75681937888E}"/>
              </a:ext>
            </a:extLst>
          </p:cNvPr>
          <p:cNvCxnSpPr>
            <a:cxnSpLocks/>
          </p:cNvCxnSpPr>
          <p:nvPr/>
        </p:nvCxnSpPr>
        <p:spPr>
          <a:xfrm>
            <a:off x="5705395" y="3821841"/>
            <a:ext cx="0" cy="18002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9A405F3-2EE9-E758-32B1-9A3CF2FB221A}"/>
              </a:ext>
            </a:extLst>
          </p:cNvPr>
          <p:cNvSpPr/>
          <p:nvPr/>
        </p:nvSpPr>
        <p:spPr>
          <a:xfrm>
            <a:off x="4741221" y="4001866"/>
            <a:ext cx="1977390" cy="624347"/>
          </a:xfrm>
          <a:prstGeom prst="roundRect">
            <a:avLst/>
          </a:prstGeom>
          <a:solidFill>
            <a:srgbClr val="48BA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01.31~02.12</a:t>
            </a:r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99B6F13-F691-90EE-3E05-CBD8DB9FD40B}"/>
              </a:ext>
            </a:extLst>
          </p:cNvPr>
          <p:cNvSpPr/>
          <p:nvPr/>
        </p:nvSpPr>
        <p:spPr>
          <a:xfrm>
            <a:off x="4716700" y="4684017"/>
            <a:ext cx="1977390" cy="62434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기능 구현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6629B712-15E7-9204-E7ED-88486F7481C6}"/>
              </a:ext>
            </a:extLst>
          </p:cNvPr>
          <p:cNvSpPr/>
          <p:nvPr/>
        </p:nvSpPr>
        <p:spPr>
          <a:xfrm>
            <a:off x="4716700" y="5373883"/>
            <a:ext cx="1977390" cy="11365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Service,</a:t>
            </a:r>
          </a:p>
          <a:p>
            <a:pPr algn="ctr"/>
            <a:r>
              <a:rPr lang="en-US" altLang="ko-KR" dirty="0"/>
              <a:t>Controller </a:t>
            </a:r>
          </a:p>
          <a:p>
            <a:pPr algn="ctr"/>
            <a:r>
              <a:rPr lang="ko-KR" altLang="en-US" dirty="0"/>
              <a:t>메인 기능 구현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F1059F-0109-1D04-33CE-7C6AFF274B10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9325927" y="3837470"/>
            <a:ext cx="0" cy="14546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2031BBE-CB9D-B67C-32D1-23A1277A835D}"/>
              </a:ext>
            </a:extLst>
          </p:cNvPr>
          <p:cNvSpPr/>
          <p:nvPr/>
        </p:nvSpPr>
        <p:spPr>
          <a:xfrm>
            <a:off x="8337232" y="3982936"/>
            <a:ext cx="1977390" cy="617218"/>
          </a:xfrm>
          <a:prstGeom prst="roundRect">
            <a:avLst/>
          </a:prstGeom>
          <a:solidFill>
            <a:srgbClr val="48BA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02.17~02.20</a:t>
            </a:r>
            <a:endParaRPr lang="ko-KR" altLang="en-US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88700CE-04E0-F6E5-6FCA-4C7A2C3CB25A}"/>
              </a:ext>
            </a:extLst>
          </p:cNvPr>
          <p:cNvSpPr/>
          <p:nvPr/>
        </p:nvSpPr>
        <p:spPr>
          <a:xfrm>
            <a:off x="8337232" y="4661790"/>
            <a:ext cx="1977390" cy="61721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시스템 안정화 작업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AF28298-8C86-CC7B-0E79-6FAC6950CA49}"/>
              </a:ext>
            </a:extLst>
          </p:cNvPr>
          <p:cNvSpPr/>
          <p:nvPr/>
        </p:nvSpPr>
        <p:spPr>
          <a:xfrm>
            <a:off x="8337232" y="5338189"/>
            <a:ext cx="1977390" cy="117227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오류 사항 및 </a:t>
            </a:r>
            <a:endParaRPr lang="en-US" altLang="ko-KR" dirty="0"/>
          </a:p>
          <a:p>
            <a:pPr algn="ctr"/>
            <a:r>
              <a:rPr lang="ko-KR" altLang="en-US" dirty="0"/>
              <a:t>시스템 안정화 확인 및 점검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F1BED-8477-E549-0407-501B250314EF}"/>
              </a:ext>
            </a:extLst>
          </p:cNvPr>
          <p:cNvCxnSpPr>
            <a:cxnSpLocks/>
          </p:cNvCxnSpPr>
          <p:nvPr/>
        </p:nvCxnSpPr>
        <p:spPr>
          <a:xfrm>
            <a:off x="296535" y="3821841"/>
            <a:ext cx="1159893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F287A53-B870-1774-123D-5E165D284AFB}"/>
              </a:ext>
            </a:extLst>
          </p:cNvPr>
          <p:cNvCxnSpPr>
            <a:cxnSpLocks/>
          </p:cNvCxnSpPr>
          <p:nvPr/>
        </p:nvCxnSpPr>
        <p:spPr>
          <a:xfrm>
            <a:off x="10906637" y="3500846"/>
            <a:ext cx="0" cy="297179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F3DCEA54-258D-7FAF-0453-707E6900453D}"/>
              </a:ext>
            </a:extLst>
          </p:cNvPr>
          <p:cNvSpPr/>
          <p:nvPr/>
        </p:nvSpPr>
        <p:spPr>
          <a:xfrm>
            <a:off x="10009382" y="2883627"/>
            <a:ext cx="1977390" cy="617218"/>
          </a:xfrm>
          <a:prstGeom prst="roundRect">
            <a:avLst/>
          </a:prstGeom>
          <a:solidFill>
            <a:srgbClr val="48BA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2023.02.21</a:t>
            </a:r>
            <a:endParaRPr lang="ko-KR" altLang="en-US" dirty="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CC8E07AC-0651-E473-0DB9-D74EFE6F785E}"/>
              </a:ext>
            </a:extLst>
          </p:cNvPr>
          <p:cNvSpPr/>
          <p:nvPr/>
        </p:nvSpPr>
        <p:spPr>
          <a:xfrm>
            <a:off x="10009382" y="2209266"/>
            <a:ext cx="1977390" cy="61721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프로젝트 종료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4D73D8-A5BE-40E4-6FC7-0C464FEEFF6A}"/>
              </a:ext>
            </a:extLst>
          </p:cNvPr>
          <p:cNvGrpSpPr/>
          <p:nvPr/>
        </p:nvGrpSpPr>
        <p:grpSpPr>
          <a:xfrm>
            <a:off x="0" y="-97831"/>
            <a:ext cx="12192000" cy="802778"/>
            <a:chOff x="0" y="-97831"/>
            <a:chExt cx="12192000" cy="80277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D2FA2BD-C735-400F-4848-EF3E065789C0}"/>
                </a:ext>
              </a:extLst>
            </p:cNvPr>
            <p:cNvGrpSpPr/>
            <p:nvPr/>
          </p:nvGrpSpPr>
          <p:grpSpPr>
            <a:xfrm>
              <a:off x="0" y="-1667"/>
              <a:ext cx="12192000" cy="706614"/>
              <a:chOff x="0" y="-1667"/>
              <a:chExt cx="12192000" cy="83864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F1239D4-4E2D-3948-DE13-7058CC49B022}"/>
                  </a:ext>
                </a:extLst>
              </p:cNvPr>
              <p:cNvSpPr/>
              <p:nvPr/>
            </p:nvSpPr>
            <p:spPr>
              <a:xfrm>
                <a:off x="0" y="32005"/>
                <a:ext cx="12192000" cy="804968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B8DEB40-AC5D-5087-88A3-FC18B8EA04C1}"/>
                  </a:ext>
                </a:extLst>
              </p:cNvPr>
              <p:cNvSpPr/>
              <p:nvPr/>
            </p:nvSpPr>
            <p:spPr>
              <a:xfrm>
                <a:off x="0" y="-1667"/>
                <a:ext cx="12192000" cy="804968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85EDC09-6435-BDC9-F17C-0E9C2BCC4A1F}"/>
                </a:ext>
              </a:extLst>
            </p:cNvPr>
            <p:cNvGrpSpPr/>
            <p:nvPr/>
          </p:nvGrpSpPr>
          <p:grpSpPr>
            <a:xfrm>
              <a:off x="327196" y="199913"/>
              <a:ext cx="307974" cy="263104"/>
              <a:chOff x="3260725" y="-6476667"/>
              <a:chExt cx="479425" cy="409577"/>
            </a:xfrm>
          </p:grpSpPr>
          <p:sp>
            <p:nvSpPr>
              <p:cNvPr id="8" name="자유형 24">
                <a:extLst>
                  <a:ext uri="{FF2B5EF4-FFF2-40B4-BE49-F238E27FC236}">
                    <a16:creationId xmlns:a16="http://schemas.microsoft.com/office/drawing/2014/main" id="{234205B4-CCDF-1327-348B-88A242BB4CE2}"/>
                  </a:ext>
                </a:extLst>
              </p:cNvPr>
              <p:cNvSpPr/>
              <p:nvPr/>
            </p:nvSpPr>
            <p:spPr>
              <a:xfrm flipV="1">
                <a:off x="3260725" y="-6476667"/>
                <a:ext cx="479425" cy="409577"/>
              </a:xfrm>
              <a:custGeom>
                <a:avLst/>
                <a:gdLst>
                  <a:gd name="connsiteX0" fmla="*/ 168832 w 479425"/>
                  <a:gd name="connsiteY0" fmla="*/ 409577 h 409577"/>
                  <a:gd name="connsiteX1" fmla="*/ 310593 w 479425"/>
                  <a:gd name="connsiteY1" fmla="*/ 409577 h 409577"/>
                  <a:gd name="connsiteX2" fmla="*/ 341394 w 479425"/>
                  <a:gd name="connsiteY2" fmla="*/ 330200 h 409577"/>
                  <a:gd name="connsiteX3" fmla="*/ 427567 w 479425"/>
                  <a:gd name="connsiteY3" fmla="*/ 330200 h 409577"/>
                  <a:gd name="connsiteX4" fmla="*/ 479425 w 479425"/>
                  <a:gd name="connsiteY4" fmla="*/ 278342 h 409577"/>
                  <a:gd name="connsiteX5" fmla="*/ 479425 w 479425"/>
                  <a:gd name="connsiteY5" fmla="*/ 51858 h 409577"/>
                  <a:gd name="connsiteX6" fmla="*/ 427567 w 479425"/>
                  <a:gd name="connsiteY6" fmla="*/ 0 h 409577"/>
                  <a:gd name="connsiteX7" fmla="*/ 51858 w 479425"/>
                  <a:gd name="connsiteY7" fmla="*/ 0 h 409577"/>
                  <a:gd name="connsiteX8" fmla="*/ 0 w 479425"/>
                  <a:gd name="connsiteY8" fmla="*/ 51858 h 409577"/>
                  <a:gd name="connsiteX9" fmla="*/ 0 w 479425"/>
                  <a:gd name="connsiteY9" fmla="*/ 278342 h 409577"/>
                  <a:gd name="connsiteX10" fmla="*/ 51858 w 479425"/>
                  <a:gd name="connsiteY10" fmla="*/ 330200 h 409577"/>
                  <a:gd name="connsiteX11" fmla="*/ 138031 w 479425"/>
                  <a:gd name="connsiteY11" fmla="*/ 330200 h 40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9425" h="409577">
                    <a:moveTo>
                      <a:pt x="168832" y="409577"/>
                    </a:moveTo>
                    <a:lnTo>
                      <a:pt x="310593" y="409577"/>
                    </a:lnTo>
                    <a:lnTo>
                      <a:pt x="341394" y="330200"/>
                    </a:lnTo>
                    <a:lnTo>
                      <a:pt x="427567" y="330200"/>
                    </a:lnTo>
                    <a:cubicBezTo>
                      <a:pt x="456207" y="330200"/>
                      <a:pt x="479425" y="306982"/>
                      <a:pt x="479425" y="278342"/>
                    </a:cubicBezTo>
                    <a:lnTo>
                      <a:pt x="479425" y="51858"/>
                    </a:lnTo>
                    <a:cubicBezTo>
                      <a:pt x="479425" y="23218"/>
                      <a:pt x="456207" y="0"/>
                      <a:pt x="427567" y="0"/>
                    </a:cubicBezTo>
                    <a:lnTo>
                      <a:pt x="51858" y="0"/>
                    </a:lnTo>
                    <a:cubicBezTo>
                      <a:pt x="23218" y="0"/>
                      <a:pt x="0" y="23218"/>
                      <a:pt x="0" y="51858"/>
                    </a:cubicBezTo>
                    <a:lnTo>
                      <a:pt x="0" y="278342"/>
                    </a:lnTo>
                    <a:cubicBezTo>
                      <a:pt x="0" y="306982"/>
                      <a:pt x="23218" y="330200"/>
                      <a:pt x="51858" y="330200"/>
                    </a:cubicBezTo>
                    <a:lnTo>
                      <a:pt x="138031" y="330200"/>
                    </a:lnTo>
                    <a:close/>
                  </a:path>
                </a:pathLst>
              </a:cu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9004ACE3-1D9D-C665-8901-5B1F635E9E6E}"/>
                  </a:ext>
                </a:extLst>
              </p:cNvPr>
              <p:cNvSpPr/>
              <p:nvPr/>
            </p:nvSpPr>
            <p:spPr>
              <a:xfrm>
                <a:off x="3416300" y="-6325227"/>
                <a:ext cx="168275" cy="168275"/>
              </a:xfrm>
              <a:prstGeom prst="ellipse">
                <a:avLst/>
              </a:pr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1781726-5965-DDD0-B99E-0C0EACB12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494" y="186648"/>
              <a:ext cx="344061" cy="3440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D700DE-C3E9-DA8F-06DC-18DADE1028CB}"/>
                </a:ext>
              </a:extLst>
            </p:cNvPr>
            <p:cNvSpPr txBox="1"/>
            <p:nvPr/>
          </p:nvSpPr>
          <p:spPr>
            <a:xfrm>
              <a:off x="1022203" y="-97831"/>
              <a:ext cx="101475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4400" b="1" spc="-300">
                  <a:solidFill>
                    <a:srgbClr val="0070C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</a:lstStyle>
            <a:p>
              <a:r>
                <a:rPr lang="ko-KR" altLang="en-US" dirty="0"/>
                <a:t>수행 기간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7732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E7A366-1754-6FE9-E6E8-A1B7EFE38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16" y="1309239"/>
            <a:ext cx="8114704" cy="52515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010EBE9-3125-A3D2-19E7-F29DD2C4A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752" y="1821814"/>
            <a:ext cx="3886742" cy="16071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66F509BA-B517-9527-12CF-A9423461898A}"/>
              </a:ext>
            </a:extLst>
          </p:cNvPr>
          <p:cNvGrpSpPr/>
          <p:nvPr/>
        </p:nvGrpSpPr>
        <p:grpSpPr>
          <a:xfrm>
            <a:off x="0" y="-56078"/>
            <a:ext cx="12192000" cy="769441"/>
            <a:chOff x="0" y="-56078"/>
            <a:chExt cx="12192000" cy="76944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4E1200F-A5C5-8270-1524-1F74C31563D6}"/>
                </a:ext>
              </a:extLst>
            </p:cNvPr>
            <p:cNvGrpSpPr/>
            <p:nvPr/>
          </p:nvGrpSpPr>
          <p:grpSpPr>
            <a:xfrm>
              <a:off x="0" y="-1667"/>
              <a:ext cx="12192000" cy="706614"/>
              <a:chOff x="0" y="-1667"/>
              <a:chExt cx="12192000" cy="83864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2A3FEAF-F3CA-20F9-C6FE-3D462C67E1EA}"/>
                  </a:ext>
                </a:extLst>
              </p:cNvPr>
              <p:cNvSpPr/>
              <p:nvPr/>
            </p:nvSpPr>
            <p:spPr>
              <a:xfrm>
                <a:off x="0" y="32005"/>
                <a:ext cx="12192000" cy="804968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7CC5DB2-0FF6-DE2E-4FF7-3E20C4F09E7D}"/>
                  </a:ext>
                </a:extLst>
              </p:cNvPr>
              <p:cNvSpPr/>
              <p:nvPr/>
            </p:nvSpPr>
            <p:spPr>
              <a:xfrm>
                <a:off x="0" y="-1667"/>
                <a:ext cx="12192000" cy="804968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BF0B955-4CD9-520C-4B59-2B89D5D79068}"/>
                </a:ext>
              </a:extLst>
            </p:cNvPr>
            <p:cNvGrpSpPr/>
            <p:nvPr/>
          </p:nvGrpSpPr>
          <p:grpSpPr>
            <a:xfrm>
              <a:off x="327196" y="199913"/>
              <a:ext cx="307974" cy="263104"/>
              <a:chOff x="3260725" y="-6476667"/>
              <a:chExt cx="479425" cy="409577"/>
            </a:xfrm>
          </p:grpSpPr>
          <p:sp>
            <p:nvSpPr>
              <p:cNvPr id="26" name="자유형 24">
                <a:extLst>
                  <a:ext uri="{FF2B5EF4-FFF2-40B4-BE49-F238E27FC236}">
                    <a16:creationId xmlns:a16="http://schemas.microsoft.com/office/drawing/2014/main" id="{08641882-C2D2-B093-DD1A-5D24D2C3F0AC}"/>
                  </a:ext>
                </a:extLst>
              </p:cNvPr>
              <p:cNvSpPr/>
              <p:nvPr/>
            </p:nvSpPr>
            <p:spPr>
              <a:xfrm flipV="1">
                <a:off x="3260725" y="-6476667"/>
                <a:ext cx="479425" cy="409577"/>
              </a:xfrm>
              <a:custGeom>
                <a:avLst/>
                <a:gdLst>
                  <a:gd name="connsiteX0" fmla="*/ 168832 w 479425"/>
                  <a:gd name="connsiteY0" fmla="*/ 409577 h 409577"/>
                  <a:gd name="connsiteX1" fmla="*/ 310593 w 479425"/>
                  <a:gd name="connsiteY1" fmla="*/ 409577 h 409577"/>
                  <a:gd name="connsiteX2" fmla="*/ 341394 w 479425"/>
                  <a:gd name="connsiteY2" fmla="*/ 330200 h 409577"/>
                  <a:gd name="connsiteX3" fmla="*/ 427567 w 479425"/>
                  <a:gd name="connsiteY3" fmla="*/ 330200 h 409577"/>
                  <a:gd name="connsiteX4" fmla="*/ 479425 w 479425"/>
                  <a:gd name="connsiteY4" fmla="*/ 278342 h 409577"/>
                  <a:gd name="connsiteX5" fmla="*/ 479425 w 479425"/>
                  <a:gd name="connsiteY5" fmla="*/ 51858 h 409577"/>
                  <a:gd name="connsiteX6" fmla="*/ 427567 w 479425"/>
                  <a:gd name="connsiteY6" fmla="*/ 0 h 409577"/>
                  <a:gd name="connsiteX7" fmla="*/ 51858 w 479425"/>
                  <a:gd name="connsiteY7" fmla="*/ 0 h 409577"/>
                  <a:gd name="connsiteX8" fmla="*/ 0 w 479425"/>
                  <a:gd name="connsiteY8" fmla="*/ 51858 h 409577"/>
                  <a:gd name="connsiteX9" fmla="*/ 0 w 479425"/>
                  <a:gd name="connsiteY9" fmla="*/ 278342 h 409577"/>
                  <a:gd name="connsiteX10" fmla="*/ 51858 w 479425"/>
                  <a:gd name="connsiteY10" fmla="*/ 330200 h 409577"/>
                  <a:gd name="connsiteX11" fmla="*/ 138031 w 479425"/>
                  <a:gd name="connsiteY11" fmla="*/ 330200 h 40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9425" h="409577">
                    <a:moveTo>
                      <a:pt x="168832" y="409577"/>
                    </a:moveTo>
                    <a:lnTo>
                      <a:pt x="310593" y="409577"/>
                    </a:lnTo>
                    <a:lnTo>
                      <a:pt x="341394" y="330200"/>
                    </a:lnTo>
                    <a:lnTo>
                      <a:pt x="427567" y="330200"/>
                    </a:lnTo>
                    <a:cubicBezTo>
                      <a:pt x="456207" y="330200"/>
                      <a:pt x="479425" y="306982"/>
                      <a:pt x="479425" y="278342"/>
                    </a:cubicBezTo>
                    <a:lnTo>
                      <a:pt x="479425" y="51858"/>
                    </a:lnTo>
                    <a:cubicBezTo>
                      <a:pt x="479425" y="23218"/>
                      <a:pt x="456207" y="0"/>
                      <a:pt x="427567" y="0"/>
                    </a:cubicBezTo>
                    <a:lnTo>
                      <a:pt x="51858" y="0"/>
                    </a:lnTo>
                    <a:cubicBezTo>
                      <a:pt x="23218" y="0"/>
                      <a:pt x="0" y="23218"/>
                      <a:pt x="0" y="51858"/>
                    </a:cubicBezTo>
                    <a:lnTo>
                      <a:pt x="0" y="278342"/>
                    </a:lnTo>
                    <a:cubicBezTo>
                      <a:pt x="0" y="306982"/>
                      <a:pt x="23218" y="330200"/>
                      <a:pt x="51858" y="330200"/>
                    </a:cubicBezTo>
                    <a:lnTo>
                      <a:pt x="138031" y="330200"/>
                    </a:lnTo>
                    <a:close/>
                  </a:path>
                </a:pathLst>
              </a:cu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1A1932C5-B506-D7A2-72F9-00D7C865F973}"/>
                  </a:ext>
                </a:extLst>
              </p:cNvPr>
              <p:cNvSpPr/>
              <p:nvPr/>
            </p:nvSpPr>
            <p:spPr>
              <a:xfrm>
                <a:off x="3416300" y="-6325227"/>
                <a:ext cx="168275" cy="168275"/>
              </a:xfrm>
              <a:prstGeom prst="ellipse">
                <a:avLst/>
              </a:prstGeom>
              <a:noFill/>
              <a:ln w="25400">
                <a:solidFill>
                  <a:srgbClr val="0F0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19FA03C-A656-DC66-FE55-7EAFFFA2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494" y="186648"/>
              <a:ext cx="344061" cy="34406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0E9ABD-35D0-60ED-478D-1C38E88260C4}"/>
                </a:ext>
              </a:extLst>
            </p:cNvPr>
            <p:cNvSpPr txBox="1"/>
            <p:nvPr/>
          </p:nvSpPr>
          <p:spPr>
            <a:xfrm>
              <a:off x="1022203" y="-56078"/>
              <a:ext cx="101475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4400" b="1" spc="-300">
                  <a:solidFill>
                    <a:srgbClr val="0070C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</a:lstStyle>
            <a:p>
              <a:r>
                <a:rPr lang="ko-KR" altLang="en-US" dirty="0"/>
                <a:t>결과 </a:t>
              </a:r>
            </a:p>
          </p:txBody>
        </p:sp>
      </p:grp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8E6E74B-1EF4-50F1-6196-7935CDAC358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340096" y="2423160"/>
            <a:ext cx="2315656" cy="202247"/>
          </a:xfrm>
          <a:prstGeom prst="straightConnector1">
            <a:avLst/>
          </a:prstGeom>
          <a:ln w="57150">
            <a:solidFill>
              <a:srgbClr val="2F528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702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1856</TotalTime>
  <Words>591</Words>
  <Application>Microsoft Office PowerPoint</Application>
  <PresentationFormat>와이드스크린</PresentationFormat>
  <Paragraphs>190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Dynalight</vt:lpstr>
      <vt:lpstr>HY엽서M</vt:lpstr>
      <vt:lpstr>Tmon몬소리 Black</vt:lpstr>
      <vt:lpstr>굴림</vt:lpstr>
      <vt:lpstr>나눔바른펜</vt:lpstr>
      <vt:lpstr>맑은 고딕</vt:lpstr>
      <vt:lpstr>바탕체</vt:lpstr>
      <vt:lpstr>새굴림</vt:lpstr>
      <vt:lpstr>휴먼매직체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605-27</cp:lastModifiedBy>
  <cp:revision>56</cp:revision>
  <dcterms:created xsi:type="dcterms:W3CDTF">2022-05-10T14:42:24Z</dcterms:created>
  <dcterms:modified xsi:type="dcterms:W3CDTF">2023-02-23T08:02:53Z</dcterms:modified>
</cp:coreProperties>
</file>